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_rels/notesSlide8.xml.rels" ContentType="application/vnd.openxmlformats-package.relationships+xml"/>
  <Override PartName="/ppt/notesSlides/_rels/notesSlide9.xml.rels" ContentType="application/vnd.openxmlformats-package.relationships+xml"/>
  <Override PartName="/ppt/notesSlides/_rels/notesSlide10.xml.rels" ContentType="application/vnd.openxmlformats-package.relationships+xml"/>
  <Override PartName="/ppt/notesSlides/_rels/notesSlide11.xml.rels" ContentType="application/vnd.openxmlformats-package.relationship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media/image3.png" ContentType="image/png"/>
  <Override PartName="/ppt/media/image1.jpeg" ContentType="image/jpeg"/>
  <Override PartName="/ppt/media/image2.jpeg" ContentType="image/jpeg"/>
  <Override PartName="/ppt/media/image4.png" ContentType="image/png"/>
  <Override PartName="/ppt/media/image7.png" ContentType="image/png"/>
  <Override PartName="/ppt/media/image5.jpeg" ContentType="image/jpeg"/>
  <Override PartName="/ppt/media/image8.jpeg" ContentType="image/jpeg"/>
  <Override PartName="/ppt/media/image6.png" ContentType="image/png"/>
  <Override PartName="/ppt/media/image9.png" ContentType="image/png"/>
  <Override PartName="/ppt/media/image10.png" ContentType="image/png"/>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x="9144000" cy="6858000"/>
  <p:notesSz cx="6797675" cy="9926637"/>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PlaceHolder 1"/>
          <p:cNvSpPr>
            <a:spLocks noGrp="1"/>
          </p:cNvSpPr>
          <p:nvPr>
            <p:ph type="body"/>
          </p:nvPr>
        </p:nvSpPr>
        <p:spPr>
          <a:xfrm>
            <a:off x="756000" y="5078520"/>
            <a:ext cx="6047640" cy="4811040"/>
          </a:xfrm>
          <a:prstGeom prst="rect">
            <a:avLst/>
          </a:prstGeom>
        </p:spPr>
        <p:txBody>
          <a:bodyPr lIns="0" rIns="0" tIns="0" bIns="0"/>
          <a:p>
            <a:r>
              <a:rPr b="0" lang="fr-FR" sz="2000" spc="-1" strike="noStrike">
                <a:solidFill>
                  <a:srgbClr val="000000"/>
                </a:solidFill>
                <a:uFill>
                  <a:solidFill>
                    <a:srgbClr val="ffffff"/>
                  </a:solidFill>
                </a:uFill>
                <a:latin typeface="Arial"/>
              </a:rPr>
              <a:t>Cliquez pour modifier le format des notes</a:t>
            </a:r>
            <a:endParaRPr b="0" lang="fr-FR" sz="2000" spc="-1" strike="noStrike">
              <a:solidFill>
                <a:srgbClr val="000000"/>
              </a:solidFill>
              <a:uFill>
                <a:solidFill>
                  <a:srgbClr val="ffffff"/>
                </a:solidFill>
              </a:uFill>
              <a:latin typeface="Arial"/>
            </a:endParaRPr>
          </a:p>
        </p:txBody>
      </p:sp>
      <p:sp>
        <p:nvSpPr>
          <p:cNvPr id="130" name="PlaceHolder 2"/>
          <p:cNvSpPr>
            <a:spLocks noGrp="1"/>
          </p:cNvSpPr>
          <p:nvPr>
            <p:ph type="hdr"/>
          </p:nvPr>
        </p:nvSpPr>
        <p:spPr>
          <a:xfrm>
            <a:off x="0" y="0"/>
            <a:ext cx="3280680" cy="534240"/>
          </a:xfrm>
          <a:prstGeom prst="rect">
            <a:avLst/>
          </a:prstGeom>
        </p:spPr>
        <p:txBody>
          <a:bodyPr lIns="0" rIns="0" tIns="0" bIns="0"/>
          <a:p>
            <a:r>
              <a:rPr b="0" lang="fr-FR" sz="1400" spc="-1" strike="noStrike">
                <a:solidFill>
                  <a:srgbClr val="000000"/>
                </a:solidFill>
                <a:uFill>
                  <a:solidFill>
                    <a:srgbClr val="ffffff"/>
                  </a:solidFill>
                </a:uFill>
                <a:latin typeface="Times New Roman"/>
              </a:rPr>
              <a:t>&lt;en-tête&gt;</a:t>
            </a:r>
            <a:endParaRPr b="0" lang="fr-FR" sz="1400" spc="-1" strike="noStrike">
              <a:solidFill>
                <a:srgbClr val="000000"/>
              </a:solidFill>
              <a:uFill>
                <a:solidFill>
                  <a:srgbClr val="ffffff"/>
                </a:solidFill>
              </a:uFill>
              <a:latin typeface="Times New Roman"/>
            </a:endParaRPr>
          </a:p>
        </p:txBody>
      </p:sp>
      <p:sp>
        <p:nvSpPr>
          <p:cNvPr id="131" name="PlaceHolder 3"/>
          <p:cNvSpPr>
            <a:spLocks noGrp="1"/>
          </p:cNvSpPr>
          <p:nvPr>
            <p:ph type="dt"/>
          </p:nvPr>
        </p:nvSpPr>
        <p:spPr>
          <a:xfrm>
            <a:off x="4278960" y="0"/>
            <a:ext cx="3280680" cy="534240"/>
          </a:xfrm>
          <a:prstGeom prst="rect">
            <a:avLst/>
          </a:prstGeom>
        </p:spPr>
        <p:txBody>
          <a:bodyPr lIns="0" rIns="0" tIns="0" bIns="0"/>
          <a:p>
            <a:pPr algn="r"/>
            <a:r>
              <a:rPr b="0" lang="fr-FR" sz="1400" spc="-1" strike="noStrike">
                <a:solidFill>
                  <a:srgbClr val="000000"/>
                </a:solidFill>
                <a:uFill>
                  <a:solidFill>
                    <a:srgbClr val="ffffff"/>
                  </a:solidFill>
                </a:uFill>
                <a:latin typeface="Times New Roman"/>
              </a:rPr>
              <a:t>&lt;date/heure&gt;</a:t>
            </a:r>
            <a:endParaRPr b="0" lang="fr-FR" sz="1400" spc="-1" strike="noStrike">
              <a:solidFill>
                <a:srgbClr val="000000"/>
              </a:solidFill>
              <a:uFill>
                <a:solidFill>
                  <a:srgbClr val="ffffff"/>
                </a:solidFill>
              </a:uFill>
              <a:latin typeface="Times New Roman"/>
            </a:endParaRPr>
          </a:p>
        </p:txBody>
      </p:sp>
      <p:sp>
        <p:nvSpPr>
          <p:cNvPr id="132" name="PlaceHolder 4"/>
          <p:cNvSpPr>
            <a:spLocks noGrp="1"/>
          </p:cNvSpPr>
          <p:nvPr>
            <p:ph type="ftr"/>
          </p:nvPr>
        </p:nvSpPr>
        <p:spPr>
          <a:xfrm>
            <a:off x="0" y="10157400"/>
            <a:ext cx="3280680" cy="534240"/>
          </a:xfrm>
          <a:prstGeom prst="rect">
            <a:avLst/>
          </a:prstGeom>
        </p:spPr>
        <p:txBody>
          <a:bodyPr lIns="0" rIns="0" tIns="0" bIns="0" anchor="b"/>
          <a:p>
            <a:r>
              <a:rPr b="0" lang="fr-FR" sz="1400" spc="-1" strike="noStrike">
                <a:solidFill>
                  <a:srgbClr val="000000"/>
                </a:solidFill>
                <a:uFill>
                  <a:solidFill>
                    <a:srgbClr val="ffffff"/>
                  </a:solidFill>
                </a:uFill>
                <a:latin typeface="Times New Roman"/>
              </a:rPr>
              <a:t>&lt;pied de page&gt;</a:t>
            </a:r>
            <a:endParaRPr b="0" lang="fr-FR" sz="1400" spc="-1" strike="noStrike">
              <a:solidFill>
                <a:srgbClr val="000000"/>
              </a:solidFill>
              <a:uFill>
                <a:solidFill>
                  <a:srgbClr val="ffffff"/>
                </a:solidFill>
              </a:uFill>
              <a:latin typeface="Times New Roman"/>
            </a:endParaRPr>
          </a:p>
        </p:txBody>
      </p:sp>
      <p:sp>
        <p:nvSpPr>
          <p:cNvPr id="133" name="PlaceHolder 5"/>
          <p:cNvSpPr>
            <a:spLocks noGrp="1"/>
          </p:cNvSpPr>
          <p:nvPr>
            <p:ph type="sldNum"/>
          </p:nvPr>
        </p:nvSpPr>
        <p:spPr>
          <a:xfrm>
            <a:off x="4278960" y="10157400"/>
            <a:ext cx="3280680" cy="534240"/>
          </a:xfrm>
          <a:prstGeom prst="rect">
            <a:avLst/>
          </a:prstGeom>
        </p:spPr>
        <p:txBody>
          <a:bodyPr lIns="0" rIns="0" tIns="0" bIns="0" anchor="b"/>
          <a:p>
            <a:pPr algn="r"/>
            <a:fld id="{7128648B-737B-4235-9631-2A0F933274FA}" type="slidenum">
              <a:rPr b="0" lang="fr-FR" sz="1400" spc="-1" strike="noStrike">
                <a:solidFill>
                  <a:srgbClr val="000000"/>
                </a:solidFill>
                <a:uFill>
                  <a:solidFill>
                    <a:srgbClr val="ffffff"/>
                  </a:solidFill>
                </a:uFill>
                <a:latin typeface="Times New Roman"/>
              </a:rPr>
              <a:t>&lt;numéro&gt;</a:t>
            </a:fld>
            <a:endParaRPr b="0" lang="fr-FR"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PlaceHolder 1"/>
          <p:cNvSpPr>
            <a:spLocks noGrp="1"/>
          </p:cNvSpPr>
          <p:nvPr>
            <p:ph type="body"/>
          </p:nvPr>
        </p:nvSpPr>
        <p:spPr>
          <a:xfrm>
            <a:off x="679680" y="4715280"/>
            <a:ext cx="5437800" cy="4466520"/>
          </a:xfrm>
          <a:prstGeom prst="rect">
            <a:avLst/>
          </a:prstGeom>
        </p:spPr>
        <p:txBody>
          <a:bodyPr/>
          <a:p>
            <a:endParaRPr b="0" lang="fr-FR" sz="2000" spc="-1" strike="noStrike">
              <a:solidFill>
                <a:srgbClr val="000000"/>
              </a:solidFill>
              <a:uFill>
                <a:solidFill>
                  <a:srgbClr val="ffffff"/>
                </a:solidFill>
              </a:uFill>
              <a:latin typeface="Arial"/>
            </a:endParaRPr>
          </a:p>
        </p:txBody>
      </p:sp>
      <p:sp>
        <p:nvSpPr>
          <p:cNvPr id="180" name="TextShape 2"/>
          <p:cNvSpPr txBox="1"/>
          <p:nvPr/>
        </p:nvSpPr>
        <p:spPr>
          <a:xfrm>
            <a:off x="3850560" y="9428760"/>
            <a:ext cx="2945160" cy="496080"/>
          </a:xfrm>
          <a:prstGeom prst="rect">
            <a:avLst/>
          </a:prstGeom>
          <a:noFill/>
          <a:ln>
            <a:noFill/>
          </a:ln>
        </p:spPr>
        <p:txBody>
          <a:bodyPr anchor="b"/>
          <a:p>
            <a:pPr algn="r">
              <a:lnSpc>
                <a:spcPct val="100000"/>
              </a:lnSpc>
            </a:pPr>
            <a:fld id="{44B0491B-A904-4076-84E6-B6781232307F}" type="slidenum">
              <a:rPr b="0" lang="fr-FR" sz="1200" spc="-1" strike="noStrike">
                <a:solidFill>
                  <a:srgbClr val="000000"/>
                </a:solidFill>
                <a:uFill>
                  <a:solidFill>
                    <a:srgbClr val="ffffff"/>
                  </a:solidFill>
                </a:uFill>
                <a:latin typeface="+mn-lt"/>
                <a:ea typeface="+mn-ea"/>
              </a:rPr>
              <a:t>&lt;numéro&gt;</a:t>
            </a:fld>
            <a:endParaRPr b="0" lang="fr-FR" sz="1400" spc="-1" strike="noStrike">
              <a:solidFill>
                <a:srgbClr val="000000"/>
              </a:solidFill>
              <a:uFill>
                <a:solidFill>
                  <a:srgbClr val="ffffff"/>
                </a:solidFill>
              </a:uFill>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PlaceHolder 1"/>
          <p:cNvSpPr>
            <a:spLocks noGrp="1"/>
          </p:cNvSpPr>
          <p:nvPr>
            <p:ph type="body"/>
          </p:nvPr>
        </p:nvSpPr>
        <p:spPr>
          <a:xfrm>
            <a:off x="679680" y="4715280"/>
            <a:ext cx="5437800" cy="4466520"/>
          </a:xfrm>
          <a:prstGeom prst="rect">
            <a:avLst/>
          </a:prstGeom>
        </p:spPr>
        <p:txBody>
          <a:bodyPr/>
          <a:p>
            <a:endParaRPr b="0" lang="fr-FR" sz="2000" spc="-1" strike="noStrike">
              <a:solidFill>
                <a:srgbClr val="000000"/>
              </a:solidFill>
              <a:uFill>
                <a:solidFill>
                  <a:srgbClr val="ffffff"/>
                </a:solidFill>
              </a:uFill>
              <a:latin typeface="Arial"/>
            </a:endParaRPr>
          </a:p>
        </p:txBody>
      </p:sp>
      <p:sp>
        <p:nvSpPr>
          <p:cNvPr id="182" name="TextShape 2"/>
          <p:cNvSpPr txBox="1"/>
          <p:nvPr/>
        </p:nvSpPr>
        <p:spPr>
          <a:xfrm>
            <a:off x="3850560" y="9428760"/>
            <a:ext cx="2945160" cy="496080"/>
          </a:xfrm>
          <a:prstGeom prst="rect">
            <a:avLst/>
          </a:prstGeom>
          <a:noFill/>
          <a:ln>
            <a:noFill/>
          </a:ln>
        </p:spPr>
        <p:txBody>
          <a:bodyPr anchor="b"/>
          <a:p>
            <a:pPr algn="r">
              <a:lnSpc>
                <a:spcPct val="100000"/>
              </a:lnSpc>
            </a:pPr>
            <a:fld id="{E49D5F35-366D-4C0C-A33F-B0DDC878A642}" type="slidenum">
              <a:rPr b="0" lang="fr-FR" sz="1200" spc="-1" strike="noStrike">
                <a:solidFill>
                  <a:srgbClr val="000000"/>
                </a:solidFill>
                <a:uFill>
                  <a:solidFill>
                    <a:srgbClr val="ffffff"/>
                  </a:solidFill>
                </a:uFill>
                <a:latin typeface="+mn-lt"/>
                <a:ea typeface="+mn-ea"/>
              </a:rPr>
              <a:t>&lt;numéro&gt;</a:t>
            </a:fld>
            <a:endParaRPr b="0" lang="fr-FR" sz="1400" spc="-1" strike="noStrike">
              <a:solidFill>
                <a:srgbClr val="000000"/>
              </a:solidFill>
              <a:uFill>
                <a:solidFill>
                  <a:srgbClr val="ffffff"/>
                </a:solidFill>
              </a:uFill>
              <a:latin typeface="Times New Roman"/>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PlaceHolder 1"/>
          <p:cNvSpPr>
            <a:spLocks noGrp="1"/>
          </p:cNvSpPr>
          <p:nvPr>
            <p:ph type="body"/>
          </p:nvPr>
        </p:nvSpPr>
        <p:spPr>
          <a:xfrm>
            <a:off x="679680" y="4715280"/>
            <a:ext cx="5437800" cy="4466520"/>
          </a:xfrm>
          <a:prstGeom prst="rect">
            <a:avLst/>
          </a:prstGeom>
        </p:spPr>
        <p:txBody>
          <a:bodyPr/>
          <a:p>
            <a:endParaRPr b="0" lang="fr-FR" sz="2000" spc="-1" strike="noStrike">
              <a:solidFill>
                <a:srgbClr val="000000"/>
              </a:solidFill>
              <a:uFill>
                <a:solidFill>
                  <a:srgbClr val="ffffff"/>
                </a:solidFill>
              </a:uFill>
              <a:latin typeface="Arial"/>
            </a:endParaRPr>
          </a:p>
        </p:txBody>
      </p:sp>
      <p:sp>
        <p:nvSpPr>
          <p:cNvPr id="176" name="TextShape 2"/>
          <p:cNvSpPr txBox="1"/>
          <p:nvPr/>
        </p:nvSpPr>
        <p:spPr>
          <a:xfrm>
            <a:off x="3850560" y="9428760"/>
            <a:ext cx="2945160" cy="496080"/>
          </a:xfrm>
          <a:prstGeom prst="rect">
            <a:avLst/>
          </a:prstGeom>
          <a:noFill/>
          <a:ln>
            <a:noFill/>
          </a:ln>
        </p:spPr>
        <p:txBody>
          <a:bodyPr anchor="b"/>
          <a:p>
            <a:pPr algn="r">
              <a:lnSpc>
                <a:spcPct val="100000"/>
              </a:lnSpc>
            </a:pPr>
            <a:fld id="{BB0C0DF8-8370-4295-8565-215A51FCAB76}" type="slidenum">
              <a:rPr b="0" lang="fr-FR" sz="1200" spc="-1" strike="noStrike">
                <a:solidFill>
                  <a:srgbClr val="000000"/>
                </a:solidFill>
                <a:uFill>
                  <a:solidFill>
                    <a:srgbClr val="ffffff"/>
                  </a:solidFill>
                </a:uFill>
                <a:latin typeface="+mn-lt"/>
                <a:ea typeface="+mn-ea"/>
              </a:rPr>
              <a:t>&lt;numéro&gt;</a:t>
            </a:fld>
            <a:endParaRPr b="0" lang="fr-FR" sz="1400" spc="-1" strike="noStrike">
              <a:solidFill>
                <a:srgbClr val="000000"/>
              </a:solidFill>
              <a:uFill>
                <a:solidFill>
                  <a:srgbClr val="ffffff"/>
                </a:solidFill>
              </a:uFill>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PlaceHolder 1"/>
          <p:cNvSpPr>
            <a:spLocks noGrp="1"/>
          </p:cNvSpPr>
          <p:nvPr>
            <p:ph type="body"/>
          </p:nvPr>
        </p:nvSpPr>
        <p:spPr>
          <a:xfrm>
            <a:off x="679680" y="4715280"/>
            <a:ext cx="5437800" cy="4466520"/>
          </a:xfrm>
          <a:prstGeom prst="rect">
            <a:avLst/>
          </a:prstGeom>
        </p:spPr>
        <p:txBody>
          <a:bodyPr/>
          <a:p>
            <a:endParaRPr b="0" lang="fr-FR" sz="2000" spc="-1" strike="noStrike">
              <a:solidFill>
                <a:srgbClr val="000000"/>
              </a:solidFill>
              <a:uFill>
                <a:solidFill>
                  <a:srgbClr val="ffffff"/>
                </a:solidFill>
              </a:uFill>
              <a:latin typeface="Arial"/>
            </a:endParaRPr>
          </a:p>
        </p:txBody>
      </p:sp>
      <p:sp>
        <p:nvSpPr>
          <p:cNvPr id="178" name="TextShape 2"/>
          <p:cNvSpPr txBox="1"/>
          <p:nvPr/>
        </p:nvSpPr>
        <p:spPr>
          <a:xfrm>
            <a:off x="3850560" y="9428760"/>
            <a:ext cx="2945160" cy="496080"/>
          </a:xfrm>
          <a:prstGeom prst="rect">
            <a:avLst/>
          </a:prstGeom>
          <a:noFill/>
          <a:ln>
            <a:noFill/>
          </a:ln>
        </p:spPr>
        <p:txBody>
          <a:bodyPr anchor="b"/>
          <a:p>
            <a:pPr algn="r">
              <a:lnSpc>
                <a:spcPct val="100000"/>
              </a:lnSpc>
            </a:pPr>
            <a:fld id="{D1138749-531E-42AE-B2DE-9C244FCCA408}" type="slidenum">
              <a:rPr b="0" lang="fr-FR" sz="1200" spc="-1" strike="noStrike">
                <a:solidFill>
                  <a:srgbClr val="000000"/>
                </a:solidFill>
                <a:uFill>
                  <a:solidFill>
                    <a:srgbClr val="ffffff"/>
                  </a:solidFill>
                </a:uFill>
                <a:latin typeface="+mn-lt"/>
                <a:ea typeface="+mn-ea"/>
              </a:rPr>
              <a:t>&lt;numéro&gt;</a:t>
            </a:fld>
            <a:endParaRPr b="0" lang="fr-FR" sz="1400" spc="-1" strike="noStrike">
              <a:solidFill>
                <a:srgbClr val="000000"/>
              </a:solidFill>
              <a:uFill>
                <a:solidFill>
                  <a:srgbClr val="ffffff"/>
                </a:solidFill>
              </a:uFill>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 Id="rId3" Type="http://schemas.openxmlformats.org/officeDocument/2006/relationships/image" Target="../media/image7.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9.png"/><Relationship Id="rId3" Type="http://schemas.openxmlformats.org/officeDocument/2006/relationships/image" Target="../media/image10.png"/>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805320" y="0"/>
            <a:ext cx="7881120" cy="1286640"/>
          </a:xfrm>
          <a:prstGeom prst="rect">
            <a:avLst/>
          </a:prstGeom>
        </p:spPr>
        <p:txBody>
          <a:bodyPr lIns="0" rIns="0" tIns="0" bIns="0" anchor="ctr"/>
          <a:p>
            <a:endParaRPr b="0" lang="fr-FR" sz="1800" spc="-1" strike="noStrike">
              <a:solidFill>
                <a:srgbClr val="000000"/>
              </a:solidFill>
              <a:uFill>
                <a:solidFill>
                  <a:srgbClr val="ffffff"/>
                </a:solidFill>
              </a:uFill>
              <a:latin typeface="Calibri"/>
            </a:endParaRPr>
          </a:p>
        </p:txBody>
      </p:sp>
      <p:sp>
        <p:nvSpPr>
          <p:cNvPr id="31" name="PlaceHolder 2"/>
          <p:cNvSpPr>
            <a:spLocks noGrp="1"/>
          </p:cNvSpPr>
          <p:nvPr>
            <p:ph type="body"/>
          </p:nvPr>
        </p:nvSpPr>
        <p:spPr>
          <a:xfrm>
            <a:off x="804960" y="1469520"/>
            <a:ext cx="78814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32" name="PlaceHolder 3"/>
          <p:cNvSpPr>
            <a:spLocks noGrp="1"/>
          </p:cNvSpPr>
          <p:nvPr>
            <p:ph type="body"/>
          </p:nvPr>
        </p:nvSpPr>
        <p:spPr>
          <a:xfrm>
            <a:off x="804960" y="3766680"/>
            <a:ext cx="78814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805320" y="0"/>
            <a:ext cx="7881120" cy="1286640"/>
          </a:xfrm>
          <a:prstGeom prst="rect">
            <a:avLst/>
          </a:prstGeom>
        </p:spPr>
        <p:txBody>
          <a:bodyPr lIns="0" rIns="0" tIns="0" bIns="0" anchor="ctr"/>
          <a:p>
            <a:endParaRPr b="0" lang="fr-FR" sz="1800" spc="-1" strike="noStrike">
              <a:solidFill>
                <a:srgbClr val="000000"/>
              </a:solidFill>
              <a:uFill>
                <a:solidFill>
                  <a:srgbClr val="ffffff"/>
                </a:solidFill>
              </a:uFill>
              <a:latin typeface="Calibri"/>
            </a:endParaRPr>
          </a:p>
        </p:txBody>
      </p:sp>
      <p:sp>
        <p:nvSpPr>
          <p:cNvPr id="34" name="PlaceHolder 2"/>
          <p:cNvSpPr>
            <a:spLocks noGrp="1"/>
          </p:cNvSpPr>
          <p:nvPr>
            <p:ph type="body"/>
          </p:nvPr>
        </p:nvSpPr>
        <p:spPr>
          <a:xfrm>
            <a:off x="804960" y="1469520"/>
            <a:ext cx="38458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35" name="PlaceHolder 3"/>
          <p:cNvSpPr>
            <a:spLocks noGrp="1"/>
          </p:cNvSpPr>
          <p:nvPr>
            <p:ph type="body"/>
          </p:nvPr>
        </p:nvSpPr>
        <p:spPr>
          <a:xfrm>
            <a:off x="4843440" y="1469520"/>
            <a:ext cx="38458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36" name="PlaceHolder 4"/>
          <p:cNvSpPr>
            <a:spLocks noGrp="1"/>
          </p:cNvSpPr>
          <p:nvPr>
            <p:ph type="body"/>
          </p:nvPr>
        </p:nvSpPr>
        <p:spPr>
          <a:xfrm>
            <a:off x="4843440" y="3766680"/>
            <a:ext cx="38458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37" name="PlaceHolder 5"/>
          <p:cNvSpPr>
            <a:spLocks noGrp="1"/>
          </p:cNvSpPr>
          <p:nvPr>
            <p:ph type="body"/>
          </p:nvPr>
        </p:nvSpPr>
        <p:spPr>
          <a:xfrm>
            <a:off x="804960" y="3766680"/>
            <a:ext cx="38458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805320" y="0"/>
            <a:ext cx="7881120" cy="1286640"/>
          </a:xfrm>
          <a:prstGeom prst="rect">
            <a:avLst/>
          </a:prstGeom>
        </p:spPr>
        <p:txBody>
          <a:bodyPr lIns="0" rIns="0" tIns="0" bIns="0" anchor="ctr"/>
          <a:p>
            <a:endParaRPr b="0" lang="fr-FR" sz="1800" spc="-1" strike="noStrike">
              <a:solidFill>
                <a:srgbClr val="000000"/>
              </a:solidFill>
              <a:uFill>
                <a:solidFill>
                  <a:srgbClr val="ffffff"/>
                </a:solidFill>
              </a:uFill>
              <a:latin typeface="Calibri"/>
            </a:endParaRPr>
          </a:p>
        </p:txBody>
      </p:sp>
      <p:sp>
        <p:nvSpPr>
          <p:cNvPr id="39" name="PlaceHolder 2"/>
          <p:cNvSpPr>
            <a:spLocks noGrp="1"/>
          </p:cNvSpPr>
          <p:nvPr>
            <p:ph type="body"/>
          </p:nvPr>
        </p:nvSpPr>
        <p:spPr>
          <a:xfrm>
            <a:off x="804960" y="1469520"/>
            <a:ext cx="7881480" cy="439704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40" name="PlaceHolder 3"/>
          <p:cNvSpPr>
            <a:spLocks noGrp="1"/>
          </p:cNvSpPr>
          <p:nvPr>
            <p:ph type="body"/>
          </p:nvPr>
        </p:nvSpPr>
        <p:spPr>
          <a:xfrm>
            <a:off x="804960" y="1469520"/>
            <a:ext cx="7881480" cy="439704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pic>
        <p:nvPicPr>
          <p:cNvPr id="41" name="" descr=""/>
          <p:cNvPicPr/>
          <p:nvPr/>
        </p:nvPicPr>
        <p:blipFill>
          <a:blip r:embed="rId2"/>
          <a:stretch/>
        </p:blipFill>
        <p:spPr>
          <a:xfrm>
            <a:off x="1990080" y="1469520"/>
            <a:ext cx="5510880" cy="4397040"/>
          </a:xfrm>
          <a:prstGeom prst="rect">
            <a:avLst/>
          </a:prstGeom>
          <a:ln>
            <a:noFill/>
          </a:ln>
        </p:spPr>
      </p:pic>
      <p:pic>
        <p:nvPicPr>
          <p:cNvPr id="42" name="" descr=""/>
          <p:cNvPicPr/>
          <p:nvPr/>
        </p:nvPicPr>
        <p:blipFill>
          <a:blip r:embed="rId3"/>
          <a:stretch/>
        </p:blipFill>
        <p:spPr>
          <a:xfrm>
            <a:off x="1990080" y="1469520"/>
            <a:ext cx="5510880" cy="439704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2" name="PlaceHolder 1"/>
          <p:cNvSpPr>
            <a:spLocks noGrp="1"/>
          </p:cNvSpPr>
          <p:nvPr>
            <p:ph type="title"/>
          </p:nvPr>
        </p:nvSpPr>
        <p:spPr>
          <a:xfrm>
            <a:off x="805320" y="0"/>
            <a:ext cx="7881120" cy="1286640"/>
          </a:xfrm>
          <a:prstGeom prst="rect">
            <a:avLst/>
          </a:prstGeom>
        </p:spPr>
        <p:txBody>
          <a:bodyPr lIns="0" rIns="0" tIns="0" bIns="0" anchor="ctr"/>
          <a:p>
            <a:endParaRPr b="0" lang="fr-FR" sz="1800" spc="-1" strike="noStrike">
              <a:solidFill>
                <a:srgbClr val="000000"/>
              </a:solidFill>
              <a:uFill>
                <a:solidFill>
                  <a:srgbClr val="ffffff"/>
                </a:solidFill>
              </a:uFill>
              <a:latin typeface="Calibri"/>
            </a:endParaRPr>
          </a:p>
        </p:txBody>
      </p:sp>
      <p:sp>
        <p:nvSpPr>
          <p:cNvPr id="53" name="PlaceHolder 2"/>
          <p:cNvSpPr>
            <a:spLocks noGrp="1"/>
          </p:cNvSpPr>
          <p:nvPr>
            <p:ph type="subTitle"/>
          </p:nvPr>
        </p:nvSpPr>
        <p:spPr>
          <a:xfrm>
            <a:off x="804960" y="1469520"/>
            <a:ext cx="7881480" cy="4397040"/>
          </a:xfrm>
          <a:prstGeom prst="rect">
            <a:avLst/>
          </a:prstGeom>
        </p:spPr>
        <p:txBody>
          <a:bodyPr lIns="0" rIns="0" tIns="0" bIns="0" anchor="ctr"/>
          <a:p>
            <a:pPr algn="ctr"/>
            <a:endParaRPr b="0" lang="fr-FR"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805320" y="0"/>
            <a:ext cx="7881120" cy="1286640"/>
          </a:xfrm>
          <a:prstGeom prst="rect">
            <a:avLst/>
          </a:prstGeom>
        </p:spPr>
        <p:txBody>
          <a:bodyPr lIns="0" rIns="0" tIns="0" bIns="0" anchor="ctr"/>
          <a:p>
            <a:endParaRPr b="0" lang="fr-FR" sz="1800" spc="-1" strike="noStrike">
              <a:solidFill>
                <a:srgbClr val="000000"/>
              </a:solidFill>
              <a:uFill>
                <a:solidFill>
                  <a:srgbClr val="ffffff"/>
                </a:solidFill>
              </a:uFill>
              <a:latin typeface="Calibri"/>
            </a:endParaRPr>
          </a:p>
        </p:txBody>
      </p:sp>
      <p:sp>
        <p:nvSpPr>
          <p:cNvPr id="55" name="PlaceHolder 2"/>
          <p:cNvSpPr>
            <a:spLocks noGrp="1"/>
          </p:cNvSpPr>
          <p:nvPr>
            <p:ph type="body"/>
          </p:nvPr>
        </p:nvSpPr>
        <p:spPr>
          <a:xfrm>
            <a:off x="804960" y="1469520"/>
            <a:ext cx="7881480" cy="439704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805320" y="0"/>
            <a:ext cx="7881120" cy="1286640"/>
          </a:xfrm>
          <a:prstGeom prst="rect">
            <a:avLst/>
          </a:prstGeom>
        </p:spPr>
        <p:txBody>
          <a:bodyPr lIns="0" rIns="0" tIns="0" bIns="0" anchor="ctr"/>
          <a:p>
            <a:endParaRPr b="0" lang="fr-FR" sz="1800" spc="-1" strike="noStrike">
              <a:solidFill>
                <a:srgbClr val="000000"/>
              </a:solidFill>
              <a:uFill>
                <a:solidFill>
                  <a:srgbClr val="ffffff"/>
                </a:solidFill>
              </a:uFill>
              <a:latin typeface="Calibri"/>
            </a:endParaRPr>
          </a:p>
        </p:txBody>
      </p:sp>
      <p:sp>
        <p:nvSpPr>
          <p:cNvPr id="57" name="PlaceHolder 2"/>
          <p:cNvSpPr>
            <a:spLocks noGrp="1"/>
          </p:cNvSpPr>
          <p:nvPr>
            <p:ph type="body"/>
          </p:nvPr>
        </p:nvSpPr>
        <p:spPr>
          <a:xfrm>
            <a:off x="804960" y="1469520"/>
            <a:ext cx="3845880" cy="439704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58" name="PlaceHolder 3"/>
          <p:cNvSpPr>
            <a:spLocks noGrp="1"/>
          </p:cNvSpPr>
          <p:nvPr>
            <p:ph type="body"/>
          </p:nvPr>
        </p:nvSpPr>
        <p:spPr>
          <a:xfrm>
            <a:off x="4843440" y="1469520"/>
            <a:ext cx="3845880" cy="439704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9" name="PlaceHolder 1"/>
          <p:cNvSpPr>
            <a:spLocks noGrp="1"/>
          </p:cNvSpPr>
          <p:nvPr>
            <p:ph type="title"/>
          </p:nvPr>
        </p:nvSpPr>
        <p:spPr>
          <a:xfrm>
            <a:off x="805320" y="0"/>
            <a:ext cx="7881120" cy="1286640"/>
          </a:xfrm>
          <a:prstGeom prst="rect">
            <a:avLst/>
          </a:prstGeom>
        </p:spPr>
        <p:txBody>
          <a:bodyPr lIns="0" rIns="0" tIns="0" bIns="0" anchor="ctr"/>
          <a:p>
            <a:endParaRPr b="0" lang="fr-FR" sz="1800" spc="-1" strike="noStrike">
              <a:solidFill>
                <a:srgbClr val="000000"/>
              </a:solidFill>
              <a:uFill>
                <a:solidFill>
                  <a:srgbClr val="ffffff"/>
                </a:solidFill>
              </a:u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0" name="PlaceHolder 1"/>
          <p:cNvSpPr>
            <a:spLocks noGrp="1"/>
          </p:cNvSpPr>
          <p:nvPr>
            <p:ph type="subTitle"/>
          </p:nvPr>
        </p:nvSpPr>
        <p:spPr>
          <a:xfrm>
            <a:off x="805320" y="0"/>
            <a:ext cx="7881120" cy="5965560"/>
          </a:xfrm>
          <a:prstGeom prst="rect">
            <a:avLst/>
          </a:prstGeom>
        </p:spPr>
        <p:txBody>
          <a:bodyPr lIns="0" rIns="0" tIns="0" bIns="0" anchor="ctr"/>
          <a:p>
            <a:pPr algn="ctr"/>
            <a:endParaRPr b="0" lang="fr-FR"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805320" y="0"/>
            <a:ext cx="7881120" cy="1286640"/>
          </a:xfrm>
          <a:prstGeom prst="rect">
            <a:avLst/>
          </a:prstGeom>
        </p:spPr>
        <p:txBody>
          <a:bodyPr lIns="0" rIns="0" tIns="0" bIns="0" anchor="ctr"/>
          <a:p>
            <a:endParaRPr b="0" lang="fr-FR" sz="1800" spc="-1" strike="noStrike">
              <a:solidFill>
                <a:srgbClr val="000000"/>
              </a:solidFill>
              <a:uFill>
                <a:solidFill>
                  <a:srgbClr val="ffffff"/>
                </a:solidFill>
              </a:uFill>
              <a:latin typeface="Calibri"/>
            </a:endParaRPr>
          </a:p>
        </p:txBody>
      </p:sp>
      <p:sp>
        <p:nvSpPr>
          <p:cNvPr id="62" name="PlaceHolder 2"/>
          <p:cNvSpPr>
            <a:spLocks noGrp="1"/>
          </p:cNvSpPr>
          <p:nvPr>
            <p:ph type="body"/>
          </p:nvPr>
        </p:nvSpPr>
        <p:spPr>
          <a:xfrm>
            <a:off x="804960" y="1469520"/>
            <a:ext cx="38458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63" name="PlaceHolder 3"/>
          <p:cNvSpPr>
            <a:spLocks noGrp="1"/>
          </p:cNvSpPr>
          <p:nvPr>
            <p:ph type="body"/>
          </p:nvPr>
        </p:nvSpPr>
        <p:spPr>
          <a:xfrm>
            <a:off x="804960" y="3766680"/>
            <a:ext cx="38458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64" name="PlaceHolder 4"/>
          <p:cNvSpPr>
            <a:spLocks noGrp="1"/>
          </p:cNvSpPr>
          <p:nvPr>
            <p:ph type="body"/>
          </p:nvPr>
        </p:nvSpPr>
        <p:spPr>
          <a:xfrm>
            <a:off x="4843440" y="1469520"/>
            <a:ext cx="3845880" cy="439704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805320" y="0"/>
            <a:ext cx="7881120" cy="1286640"/>
          </a:xfrm>
          <a:prstGeom prst="rect">
            <a:avLst/>
          </a:prstGeom>
        </p:spPr>
        <p:txBody>
          <a:bodyPr lIns="0" rIns="0" tIns="0" bIns="0" anchor="ctr"/>
          <a:p>
            <a:endParaRPr b="0" lang="fr-FR" sz="1800" spc="-1" strike="noStrike">
              <a:solidFill>
                <a:srgbClr val="000000"/>
              </a:solidFill>
              <a:uFill>
                <a:solidFill>
                  <a:srgbClr val="ffffff"/>
                </a:solidFill>
              </a:uFill>
              <a:latin typeface="Calibri"/>
            </a:endParaRPr>
          </a:p>
        </p:txBody>
      </p:sp>
      <p:sp>
        <p:nvSpPr>
          <p:cNvPr id="10" name="PlaceHolder 2"/>
          <p:cNvSpPr>
            <a:spLocks noGrp="1"/>
          </p:cNvSpPr>
          <p:nvPr>
            <p:ph type="subTitle"/>
          </p:nvPr>
        </p:nvSpPr>
        <p:spPr>
          <a:xfrm>
            <a:off x="804960" y="1469520"/>
            <a:ext cx="7881480" cy="4397040"/>
          </a:xfrm>
          <a:prstGeom prst="rect">
            <a:avLst/>
          </a:prstGeom>
        </p:spPr>
        <p:txBody>
          <a:bodyPr lIns="0" rIns="0" tIns="0" bIns="0" anchor="ctr"/>
          <a:p>
            <a:pPr algn="ctr"/>
            <a:endParaRPr b="0" lang="fr-FR"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805320" y="0"/>
            <a:ext cx="7881120" cy="1286640"/>
          </a:xfrm>
          <a:prstGeom prst="rect">
            <a:avLst/>
          </a:prstGeom>
        </p:spPr>
        <p:txBody>
          <a:bodyPr lIns="0" rIns="0" tIns="0" bIns="0" anchor="ctr"/>
          <a:p>
            <a:endParaRPr b="0" lang="fr-FR" sz="1800" spc="-1" strike="noStrike">
              <a:solidFill>
                <a:srgbClr val="000000"/>
              </a:solidFill>
              <a:uFill>
                <a:solidFill>
                  <a:srgbClr val="ffffff"/>
                </a:solidFill>
              </a:uFill>
              <a:latin typeface="Calibri"/>
            </a:endParaRPr>
          </a:p>
        </p:txBody>
      </p:sp>
      <p:sp>
        <p:nvSpPr>
          <p:cNvPr id="66" name="PlaceHolder 2"/>
          <p:cNvSpPr>
            <a:spLocks noGrp="1"/>
          </p:cNvSpPr>
          <p:nvPr>
            <p:ph type="body"/>
          </p:nvPr>
        </p:nvSpPr>
        <p:spPr>
          <a:xfrm>
            <a:off x="804960" y="1469520"/>
            <a:ext cx="3845880" cy="439704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67" name="PlaceHolder 3"/>
          <p:cNvSpPr>
            <a:spLocks noGrp="1"/>
          </p:cNvSpPr>
          <p:nvPr>
            <p:ph type="body"/>
          </p:nvPr>
        </p:nvSpPr>
        <p:spPr>
          <a:xfrm>
            <a:off x="4843440" y="1469520"/>
            <a:ext cx="38458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68" name="PlaceHolder 4"/>
          <p:cNvSpPr>
            <a:spLocks noGrp="1"/>
          </p:cNvSpPr>
          <p:nvPr>
            <p:ph type="body"/>
          </p:nvPr>
        </p:nvSpPr>
        <p:spPr>
          <a:xfrm>
            <a:off x="4843440" y="3766680"/>
            <a:ext cx="38458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805320" y="0"/>
            <a:ext cx="7881120" cy="1286640"/>
          </a:xfrm>
          <a:prstGeom prst="rect">
            <a:avLst/>
          </a:prstGeom>
        </p:spPr>
        <p:txBody>
          <a:bodyPr lIns="0" rIns="0" tIns="0" bIns="0" anchor="ctr"/>
          <a:p>
            <a:endParaRPr b="0" lang="fr-FR" sz="1800" spc="-1" strike="noStrike">
              <a:solidFill>
                <a:srgbClr val="000000"/>
              </a:solidFill>
              <a:uFill>
                <a:solidFill>
                  <a:srgbClr val="ffffff"/>
                </a:solidFill>
              </a:uFill>
              <a:latin typeface="Calibri"/>
            </a:endParaRPr>
          </a:p>
        </p:txBody>
      </p:sp>
      <p:sp>
        <p:nvSpPr>
          <p:cNvPr id="70" name="PlaceHolder 2"/>
          <p:cNvSpPr>
            <a:spLocks noGrp="1"/>
          </p:cNvSpPr>
          <p:nvPr>
            <p:ph type="body"/>
          </p:nvPr>
        </p:nvSpPr>
        <p:spPr>
          <a:xfrm>
            <a:off x="804960" y="1469520"/>
            <a:ext cx="38458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71" name="PlaceHolder 3"/>
          <p:cNvSpPr>
            <a:spLocks noGrp="1"/>
          </p:cNvSpPr>
          <p:nvPr>
            <p:ph type="body"/>
          </p:nvPr>
        </p:nvSpPr>
        <p:spPr>
          <a:xfrm>
            <a:off x="4843440" y="1469520"/>
            <a:ext cx="38458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72" name="PlaceHolder 4"/>
          <p:cNvSpPr>
            <a:spLocks noGrp="1"/>
          </p:cNvSpPr>
          <p:nvPr>
            <p:ph type="body"/>
          </p:nvPr>
        </p:nvSpPr>
        <p:spPr>
          <a:xfrm>
            <a:off x="804960" y="3766680"/>
            <a:ext cx="78814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805320" y="0"/>
            <a:ext cx="7881120" cy="1286640"/>
          </a:xfrm>
          <a:prstGeom prst="rect">
            <a:avLst/>
          </a:prstGeom>
        </p:spPr>
        <p:txBody>
          <a:bodyPr lIns="0" rIns="0" tIns="0" bIns="0" anchor="ctr"/>
          <a:p>
            <a:endParaRPr b="0" lang="fr-FR" sz="1800" spc="-1" strike="noStrike">
              <a:solidFill>
                <a:srgbClr val="000000"/>
              </a:solidFill>
              <a:uFill>
                <a:solidFill>
                  <a:srgbClr val="ffffff"/>
                </a:solidFill>
              </a:uFill>
              <a:latin typeface="Calibri"/>
            </a:endParaRPr>
          </a:p>
        </p:txBody>
      </p:sp>
      <p:sp>
        <p:nvSpPr>
          <p:cNvPr id="74" name="PlaceHolder 2"/>
          <p:cNvSpPr>
            <a:spLocks noGrp="1"/>
          </p:cNvSpPr>
          <p:nvPr>
            <p:ph type="body"/>
          </p:nvPr>
        </p:nvSpPr>
        <p:spPr>
          <a:xfrm>
            <a:off x="804960" y="1469520"/>
            <a:ext cx="78814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75" name="PlaceHolder 3"/>
          <p:cNvSpPr>
            <a:spLocks noGrp="1"/>
          </p:cNvSpPr>
          <p:nvPr>
            <p:ph type="body"/>
          </p:nvPr>
        </p:nvSpPr>
        <p:spPr>
          <a:xfrm>
            <a:off x="804960" y="3766680"/>
            <a:ext cx="78814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805320" y="0"/>
            <a:ext cx="7881120" cy="1286640"/>
          </a:xfrm>
          <a:prstGeom prst="rect">
            <a:avLst/>
          </a:prstGeom>
        </p:spPr>
        <p:txBody>
          <a:bodyPr lIns="0" rIns="0" tIns="0" bIns="0" anchor="ctr"/>
          <a:p>
            <a:endParaRPr b="0" lang="fr-FR" sz="1800" spc="-1" strike="noStrike">
              <a:solidFill>
                <a:srgbClr val="000000"/>
              </a:solidFill>
              <a:uFill>
                <a:solidFill>
                  <a:srgbClr val="ffffff"/>
                </a:solidFill>
              </a:uFill>
              <a:latin typeface="Calibri"/>
            </a:endParaRPr>
          </a:p>
        </p:txBody>
      </p:sp>
      <p:sp>
        <p:nvSpPr>
          <p:cNvPr id="77" name="PlaceHolder 2"/>
          <p:cNvSpPr>
            <a:spLocks noGrp="1"/>
          </p:cNvSpPr>
          <p:nvPr>
            <p:ph type="body"/>
          </p:nvPr>
        </p:nvSpPr>
        <p:spPr>
          <a:xfrm>
            <a:off x="804960" y="1469520"/>
            <a:ext cx="38458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78" name="PlaceHolder 3"/>
          <p:cNvSpPr>
            <a:spLocks noGrp="1"/>
          </p:cNvSpPr>
          <p:nvPr>
            <p:ph type="body"/>
          </p:nvPr>
        </p:nvSpPr>
        <p:spPr>
          <a:xfrm>
            <a:off x="4843440" y="1469520"/>
            <a:ext cx="38458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79" name="PlaceHolder 4"/>
          <p:cNvSpPr>
            <a:spLocks noGrp="1"/>
          </p:cNvSpPr>
          <p:nvPr>
            <p:ph type="body"/>
          </p:nvPr>
        </p:nvSpPr>
        <p:spPr>
          <a:xfrm>
            <a:off x="4843440" y="3766680"/>
            <a:ext cx="38458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80" name="PlaceHolder 5"/>
          <p:cNvSpPr>
            <a:spLocks noGrp="1"/>
          </p:cNvSpPr>
          <p:nvPr>
            <p:ph type="body"/>
          </p:nvPr>
        </p:nvSpPr>
        <p:spPr>
          <a:xfrm>
            <a:off x="804960" y="3766680"/>
            <a:ext cx="38458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805320" y="0"/>
            <a:ext cx="7881120" cy="1286640"/>
          </a:xfrm>
          <a:prstGeom prst="rect">
            <a:avLst/>
          </a:prstGeom>
        </p:spPr>
        <p:txBody>
          <a:bodyPr lIns="0" rIns="0" tIns="0" bIns="0" anchor="ctr"/>
          <a:p>
            <a:endParaRPr b="0" lang="fr-FR" sz="1800" spc="-1" strike="noStrike">
              <a:solidFill>
                <a:srgbClr val="000000"/>
              </a:solidFill>
              <a:uFill>
                <a:solidFill>
                  <a:srgbClr val="ffffff"/>
                </a:solidFill>
              </a:uFill>
              <a:latin typeface="Calibri"/>
            </a:endParaRPr>
          </a:p>
        </p:txBody>
      </p:sp>
      <p:sp>
        <p:nvSpPr>
          <p:cNvPr id="82" name="PlaceHolder 2"/>
          <p:cNvSpPr>
            <a:spLocks noGrp="1"/>
          </p:cNvSpPr>
          <p:nvPr>
            <p:ph type="body"/>
          </p:nvPr>
        </p:nvSpPr>
        <p:spPr>
          <a:xfrm>
            <a:off x="804960" y="1469520"/>
            <a:ext cx="7881480" cy="439704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83" name="PlaceHolder 3"/>
          <p:cNvSpPr>
            <a:spLocks noGrp="1"/>
          </p:cNvSpPr>
          <p:nvPr>
            <p:ph type="body"/>
          </p:nvPr>
        </p:nvSpPr>
        <p:spPr>
          <a:xfrm>
            <a:off x="804960" y="1469520"/>
            <a:ext cx="7881480" cy="439704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pic>
        <p:nvPicPr>
          <p:cNvPr id="84" name="" descr=""/>
          <p:cNvPicPr/>
          <p:nvPr/>
        </p:nvPicPr>
        <p:blipFill>
          <a:blip r:embed="rId2"/>
          <a:stretch/>
        </p:blipFill>
        <p:spPr>
          <a:xfrm>
            <a:off x="1990080" y="1469520"/>
            <a:ext cx="5510880" cy="4397040"/>
          </a:xfrm>
          <a:prstGeom prst="rect">
            <a:avLst/>
          </a:prstGeom>
          <a:ln>
            <a:noFill/>
          </a:ln>
        </p:spPr>
      </p:pic>
      <p:pic>
        <p:nvPicPr>
          <p:cNvPr id="85" name="" descr=""/>
          <p:cNvPicPr/>
          <p:nvPr/>
        </p:nvPicPr>
        <p:blipFill>
          <a:blip r:embed="rId3"/>
          <a:stretch/>
        </p:blipFill>
        <p:spPr>
          <a:xfrm>
            <a:off x="1990080" y="1469520"/>
            <a:ext cx="5510880" cy="439704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5" name="PlaceHolder 1"/>
          <p:cNvSpPr>
            <a:spLocks noGrp="1"/>
          </p:cNvSpPr>
          <p:nvPr>
            <p:ph type="title"/>
          </p:nvPr>
        </p:nvSpPr>
        <p:spPr>
          <a:xfrm>
            <a:off x="805320" y="0"/>
            <a:ext cx="7881120" cy="1286640"/>
          </a:xfrm>
          <a:prstGeom prst="rect">
            <a:avLst/>
          </a:prstGeom>
        </p:spPr>
        <p:txBody>
          <a:bodyPr lIns="0" rIns="0" tIns="0" bIns="0" anchor="ctr"/>
          <a:p>
            <a:endParaRPr b="0" lang="fr-FR" sz="1800" spc="-1" strike="noStrike">
              <a:solidFill>
                <a:srgbClr val="000000"/>
              </a:solidFill>
              <a:uFill>
                <a:solidFill>
                  <a:srgbClr val="ffffff"/>
                </a:solidFill>
              </a:uFill>
              <a:latin typeface="Calibri"/>
            </a:endParaRPr>
          </a:p>
        </p:txBody>
      </p:sp>
      <p:sp>
        <p:nvSpPr>
          <p:cNvPr id="96" name="PlaceHolder 2"/>
          <p:cNvSpPr>
            <a:spLocks noGrp="1"/>
          </p:cNvSpPr>
          <p:nvPr>
            <p:ph type="subTitle"/>
          </p:nvPr>
        </p:nvSpPr>
        <p:spPr>
          <a:xfrm>
            <a:off x="804960" y="1469520"/>
            <a:ext cx="7881480" cy="4397040"/>
          </a:xfrm>
          <a:prstGeom prst="rect">
            <a:avLst/>
          </a:prstGeom>
        </p:spPr>
        <p:txBody>
          <a:bodyPr lIns="0" rIns="0" tIns="0" bIns="0" anchor="ctr"/>
          <a:p>
            <a:pPr algn="ctr"/>
            <a:endParaRPr b="0" lang="fr-FR" sz="3200" spc="-1" strike="noStrike">
              <a:solidFill>
                <a:srgbClr val="000000"/>
              </a:solidFill>
              <a:uFill>
                <a:solidFill>
                  <a:srgbClr val="ffffff"/>
                </a:solidFill>
              </a:u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805320" y="0"/>
            <a:ext cx="7881120" cy="1286640"/>
          </a:xfrm>
          <a:prstGeom prst="rect">
            <a:avLst/>
          </a:prstGeom>
        </p:spPr>
        <p:txBody>
          <a:bodyPr lIns="0" rIns="0" tIns="0" bIns="0" anchor="ctr"/>
          <a:p>
            <a:endParaRPr b="0" lang="fr-FR" sz="1800" spc="-1" strike="noStrike">
              <a:solidFill>
                <a:srgbClr val="000000"/>
              </a:solidFill>
              <a:uFill>
                <a:solidFill>
                  <a:srgbClr val="ffffff"/>
                </a:solidFill>
              </a:uFill>
              <a:latin typeface="Calibri"/>
            </a:endParaRPr>
          </a:p>
        </p:txBody>
      </p:sp>
      <p:sp>
        <p:nvSpPr>
          <p:cNvPr id="98" name="PlaceHolder 2"/>
          <p:cNvSpPr>
            <a:spLocks noGrp="1"/>
          </p:cNvSpPr>
          <p:nvPr>
            <p:ph type="body"/>
          </p:nvPr>
        </p:nvSpPr>
        <p:spPr>
          <a:xfrm>
            <a:off x="804960" y="1469520"/>
            <a:ext cx="7881480" cy="439704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805320" y="0"/>
            <a:ext cx="7881120" cy="1286640"/>
          </a:xfrm>
          <a:prstGeom prst="rect">
            <a:avLst/>
          </a:prstGeom>
        </p:spPr>
        <p:txBody>
          <a:bodyPr lIns="0" rIns="0" tIns="0" bIns="0" anchor="ctr"/>
          <a:p>
            <a:endParaRPr b="0" lang="fr-FR" sz="1800" spc="-1" strike="noStrike">
              <a:solidFill>
                <a:srgbClr val="000000"/>
              </a:solidFill>
              <a:uFill>
                <a:solidFill>
                  <a:srgbClr val="ffffff"/>
                </a:solidFill>
              </a:uFill>
              <a:latin typeface="Calibri"/>
            </a:endParaRPr>
          </a:p>
        </p:txBody>
      </p:sp>
      <p:sp>
        <p:nvSpPr>
          <p:cNvPr id="100" name="PlaceHolder 2"/>
          <p:cNvSpPr>
            <a:spLocks noGrp="1"/>
          </p:cNvSpPr>
          <p:nvPr>
            <p:ph type="body"/>
          </p:nvPr>
        </p:nvSpPr>
        <p:spPr>
          <a:xfrm>
            <a:off x="804960" y="1469520"/>
            <a:ext cx="3845880" cy="439704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101" name="PlaceHolder 3"/>
          <p:cNvSpPr>
            <a:spLocks noGrp="1"/>
          </p:cNvSpPr>
          <p:nvPr>
            <p:ph type="body"/>
          </p:nvPr>
        </p:nvSpPr>
        <p:spPr>
          <a:xfrm>
            <a:off x="4843440" y="1469520"/>
            <a:ext cx="3845880" cy="439704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2" name="PlaceHolder 1"/>
          <p:cNvSpPr>
            <a:spLocks noGrp="1"/>
          </p:cNvSpPr>
          <p:nvPr>
            <p:ph type="title"/>
          </p:nvPr>
        </p:nvSpPr>
        <p:spPr>
          <a:xfrm>
            <a:off x="805320" y="0"/>
            <a:ext cx="7881120" cy="1286640"/>
          </a:xfrm>
          <a:prstGeom prst="rect">
            <a:avLst/>
          </a:prstGeom>
        </p:spPr>
        <p:txBody>
          <a:bodyPr lIns="0" rIns="0" tIns="0" bIns="0" anchor="ctr"/>
          <a:p>
            <a:endParaRPr b="0" lang="fr-FR" sz="1800" spc="-1" strike="noStrike">
              <a:solidFill>
                <a:srgbClr val="000000"/>
              </a:solidFill>
              <a:uFill>
                <a:solidFill>
                  <a:srgbClr val="ffffff"/>
                </a:solidFill>
              </a:u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805320" y="0"/>
            <a:ext cx="7881120" cy="1286640"/>
          </a:xfrm>
          <a:prstGeom prst="rect">
            <a:avLst/>
          </a:prstGeom>
        </p:spPr>
        <p:txBody>
          <a:bodyPr lIns="0" rIns="0" tIns="0" bIns="0" anchor="ctr"/>
          <a:p>
            <a:endParaRPr b="0" lang="fr-FR" sz="1800" spc="-1" strike="noStrike">
              <a:solidFill>
                <a:srgbClr val="000000"/>
              </a:solidFill>
              <a:uFill>
                <a:solidFill>
                  <a:srgbClr val="ffffff"/>
                </a:solidFill>
              </a:uFill>
              <a:latin typeface="Calibri"/>
            </a:endParaRPr>
          </a:p>
        </p:txBody>
      </p:sp>
      <p:sp>
        <p:nvSpPr>
          <p:cNvPr id="12" name="PlaceHolder 2"/>
          <p:cNvSpPr>
            <a:spLocks noGrp="1"/>
          </p:cNvSpPr>
          <p:nvPr>
            <p:ph type="body"/>
          </p:nvPr>
        </p:nvSpPr>
        <p:spPr>
          <a:xfrm>
            <a:off x="804960" y="1469520"/>
            <a:ext cx="7881480" cy="439704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3" name="PlaceHolder 1"/>
          <p:cNvSpPr>
            <a:spLocks noGrp="1"/>
          </p:cNvSpPr>
          <p:nvPr>
            <p:ph type="subTitle"/>
          </p:nvPr>
        </p:nvSpPr>
        <p:spPr>
          <a:xfrm>
            <a:off x="805320" y="0"/>
            <a:ext cx="7881120" cy="5965560"/>
          </a:xfrm>
          <a:prstGeom prst="rect">
            <a:avLst/>
          </a:prstGeom>
        </p:spPr>
        <p:txBody>
          <a:bodyPr lIns="0" rIns="0" tIns="0" bIns="0" anchor="ctr"/>
          <a:p>
            <a:pPr algn="ctr"/>
            <a:endParaRPr b="0" lang="fr-FR" sz="3200" spc="-1" strike="noStrike">
              <a:solidFill>
                <a:srgbClr val="000000"/>
              </a:solidFill>
              <a:uFill>
                <a:solidFill>
                  <a:srgbClr val="ffffff"/>
                </a:solidFill>
              </a:u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805320" y="0"/>
            <a:ext cx="7881120" cy="1286640"/>
          </a:xfrm>
          <a:prstGeom prst="rect">
            <a:avLst/>
          </a:prstGeom>
        </p:spPr>
        <p:txBody>
          <a:bodyPr lIns="0" rIns="0" tIns="0" bIns="0" anchor="ctr"/>
          <a:p>
            <a:endParaRPr b="0" lang="fr-FR" sz="1800" spc="-1" strike="noStrike">
              <a:solidFill>
                <a:srgbClr val="000000"/>
              </a:solidFill>
              <a:uFill>
                <a:solidFill>
                  <a:srgbClr val="ffffff"/>
                </a:solidFill>
              </a:uFill>
              <a:latin typeface="Calibri"/>
            </a:endParaRPr>
          </a:p>
        </p:txBody>
      </p:sp>
      <p:sp>
        <p:nvSpPr>
          <p:cNvPr id="105" name="PlaceHolder 2"/>
          <p:cNvSpPr>
            <a:spLocks noGrp="1"/>
          </p:cNvSpPr>
          <p:nvPr>
            <p:ph type="body"/>
          </p:nvPr>
        </p:nvSpPr>
        <p:spPr>
          <a:xfrm>
            <a:off x="804960" y="1469520"/>
            <a:ext cx="38458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106" name="PlaceHolder 3"/>
          <p:cNvSpPr>
            <a:spLocks noGrp="1"/>
          </p:cNvSpPr>
          <p:nvPr>
            <p:ph type="body"/>
          </p:nvPr>
        </p:nvSpPr>
        <p:spPr>
          <a:xfrm>
            <a:off x="804960" y="3766680"/>
            <a:ext cx="38458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107" name="PlaceHolder 4"/>
          <p:cNvSpPr>
            <a:spLocks noGrp="1"/>
          </p:cNvSpPr>
          <p:nvPr>
            <p:ph type="body"/>
          </p:nvPr>
        </p:nvSpPr>
        <p:spPr>
          <a:xfrm>
            <a:off x="4843440" y="1469520"/>
            <a:ext cx="3845880" cy="439704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805320" y="0"/>
            <a:ext cx="7881120" cy="1286640"/>
          </a:xfrm>
          <a:prstGeom prst="rect">
            <a:avLst/>
          </a:prstGeom>
        </p:spPr>
        <p:txBody>
          <a:bodyPr lIns="0" rIns="0" tIns="0" bIns="0" anchor="ctr"/>
          <a:p>
            <a:endParaRPr b="0" lang="fr-FR" sz="1800" spc="-1" strike="noStrike">
              <a:solidFill>
                <a:srgbClr val="000000"/>
              </a:solidFill>
              <a:uFill>
                <a:solidFill>
                  <a:srgbClr val="ffffff"/>
                </a:solidFill>
              </a:uFill>
              <a:latin typeface="Calibri"/>
            </a:endParaRPr>
          </a:p>
        </p:txBody>
      </p:sp>
      <p:sp>
        <p:nvSpPr>
          <p:cNvPr id="109" name="PlaceHolder 2"/>
          <p:cNvSpPr>
            <a:spLocks noGrp="1"/>
          </p:cNvSpPr>
          <p:nvPr>
            <p:ph type="body"/>
          </p:nvPr>
        </p:nvSpPr>
        <p:spPr>
          <a:xfrm>
            <a:off x="804960" y="1469520"/>
            <a:ext cx="3845880" cy="439704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110" name="PlaceHolder 3"/>
          <p:cNvSpPr>
            <a:spLocks noGrp="1"/>
          </p:cNvSpPr>
          <p:nvPr>
            <p:ph type="body"/>
          </p:nvPr>
        </p:nvSpPr>
        <p:spPr>
          <a:xfrm>
            <a:off x="4843440" y="1469520"/>
            <a:ext cx="38458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111" name="PlaceHolder 4"/>
          <p:cNvSpPr>
            <a:spLocks noGrp="1"/>
          </p:cNvSpPr>
          <p:nvPr>
            <p:ph type="body"/>
          </p:nvPr>
        </p:nvSpPr>
        <p:spPr>
          <a:xfrm>
            <a:off x="4843440" y="3766680"/>
            <a:ext cx="38458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805320" y="0"/>
            <a:ext cx="7881120" cy="1286640"/>
          </a:xfrm>
          <a:prstGeom prst="rect">
            <a:avLst/>
          </a:prstGeom>
        </p:spPr>
        <p:txBody>
          <a:bodyPr lIns="0" rIns="0" tIns="0" bIns="0" anchor="ctr"/>
          <a:p>
            <a:endParaRPr b="0" lang="fr-FR" sz="1800" spc="-1" strike="noStrike">
              <a:solidFill>
                <a:srgbClr val="000000"/>
              </a:solidFill>
              <a:uFill>
                <a:solidFill>
                  <a:srgbClr val="ffffff"/>
                </a:solidFill>
              </a:uFill>
              <a:latin typeface="Calibri"/>
            </a:endParaRPr>
          </a:p>
        </p:txBody>
      </p:sp>
      <p:sp>
        <p:nvSpPr>
          <p:cNvPr id="113" name="PlaceHolder 2"/>
          <p:cNvSpPr>
            <a:spLocks noGrp="1"/>
          </p:cNvSpPr>
          <p:nvPr>
            <p:ph type="body"/>
          </p:nvPr>
        </p:nvSpPr>
        <p:spPr>
          <a:xfrm>
            <a:off x="804960" y="1469520"/>
            <a:ext cx="38458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114" name="PlaceHolder 3"/>
          <p:cNvSpPr>
            <a:spLocks noGrp="1"/>
          </p:cNvSpPr>
          <p:nvPr>
            <p:ph type="body"/>
          </p:nvPr>
        </p:nvSpPr>
        <p:spPr>
          <a:xfrm>
            <a:off x="4843440" y="1469520"/>
            <a:ext cx="38458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115" name="PlaceHolder 4"/>
          <p:cNvSpPr>
            <a:spLocks noGrp="1"/>
          </p:cNvSpPr>
          <p:nvPr>
            <p:ph type="body"/>
          </p:nvPr>
        </p:nvSpPr>
        <p:spPr>
          <a:xfrm>
            <a:off x="804960" y="3766680"/>
            <a:ext cx="78814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805320" y="0"/>
            <a:ext cx="7881120" cy="1286640"/>
          </a:xfrm>
          <a:prstGeom prst="rect">
            <a:avLst/>
          </a:prstGeom>
        </p:spPr>
        <p:txBody>
          <a:bodyPr lIns="0" rIns="0" tIns="0" bIns="0" anchor="ctr"/>
          <a:p>
            <a:endParaRPr b="0" lang="fr-FR" sz="1800" spc="-1" strike="noStrike">
              <a:solidFill>
                <a:srgbClr val="000000"/>
              </a:solidFill>
              <a:uFill>
                <a:solidFill>
                  <a:srgbClr val="ffffff"/>
                </a:solidFill>
              </a:uFill>
              <a:latin typeface="Calibri"/>
            </a:endParaRPr>
          </a:p>
        </p:txBody>
      </p:sp>
      <p:sp>
        <p:nvSpPr>
          <p:cNvPr id="117" name="PlaceHolder 2"/>
          <p:cNvSpPr>
            <a:spLocks noGrp="1"/>
          </p:cNvSpPr>
          <p:nvPr>
            <p:ph type="body"/>
          </p:nvPr>
        </p:nvSpPr>
        <p:spPr>
          <a:xfrm>
            <a:off x="804960" y="1469520"/>
            <a:ext cx="78814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118" name="PlaceHolder 3"/>
          <p:cNvSpPr>
            <a:spLocks noGrp="1"/>
          </p:cNvSpPr>
          <p:nvPr>
            <p:ph type="body"/>
          </p:nvPr>
        </p:nvSpPr>
        <p:spPr>
          <a:xfrm>
            <a:off x="804960" y="3766680"/>
            <a:ext cx="78814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805320" y="0"/>
            <a:ext cx="7881120" cy="1286640"/>
          </a:xfrm>
          <a:prstGeom prst="rect">
            <a:avLst/>
          </a:prstGeom>
        </p:spPr>
        <p:txBody>
          <a:bodyPr lIns="0" rIns="0" tIns="0" bIns="0" anchor="ctr"/>
          <a:p>
            <a:endParaRPr b="0" lang="fr-FR" sz="1800" spc="-1" strike="noStrike">
              <a:solidFill>
                <a:srgbClr val="000000"/>
              </a:solidFill>
              <a:uFill>
                <a:solidFill>
                  <a:srgbClr val="ffffff"/>
                </a:solidFill>
              </a:uFill>
              <a:latin typeface="Calibri"/>
            </a:endParaRPr>
          </a:p>
        </p:txBody>
      </p:sp>
      <p:sp>
        <p:nvSpPr>
          <p:cNvPr id="120" name="PlaceHolder 2"/>
          <p:cNvSpPr>
            <a:spLocks noGrp="1"/>
          </p:cNvSpPr>
          <p:nvPr>
            <p:ph type="body"/>
          </p:nvPr>
        </p:nvSpPr>
        <p:spPr>
          <a:xfrm>
            <a:off x="804960" y="1469520"/>
            <a:ext cx="38458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121" name="PlaceHolder 3"/>
          <p:cNvSpPr>
            <a:spLocks noGrp="1"/>
          </p:cNvSpPr>
          <p:nvPr>
            <p:ph type="body"/>
          </p:nvPr>
        </p:nvSpPr>
        <p:spPr>
          <a:xfrm>
            <a:off x="4843440" y="1469520"/>
            <a:ext cx="38458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122" name="PlaceHolder 4"/>
          <p:cNvSpPr>
            <a:spLocks noGrp="1"/>
          </p:cNvSpPr>
          <p:nvPr>
            <p:ph type="body"/>
          </p:nvPr>
        </p:nvSpPr>
        <p:spPr>
          <a:xfrm>
            <a:off x="4843440" y="3766680"/>
            <a:ext cx="38458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123" name="PlaceHolder 5"/>
          <p:cNvSpPr>
            <a:spLocks noGrp="1"/>
          </p:cNvSpPr>
          <p:nvPr>
            <p:ph type="body"/>
          </p:nvPr>
        </p:nvSpPr>
        <p:spPr>
          <a:xfrm>
            <a:off x="804960" y="3766680"/>
            <a:ext cx="38458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805320" y="0"/>
            <a:ext cx="7881120" cy="1286640"/>
          </a:xfrm>
          <a:prstGeom prst="rect">
            <a:avLst/>
          </a:prstGeom>
        </p:spPr>
        <p:txBody>
          <a:bodyPr lIns="0" rIns="0" tIns="0" bIns="0" anchor="ctr"/>
          <a:p>
            <a:endParaRPr b="0" lang="fr-FR" sz="1800" spc="-1" strike="noStrike">
              <a:solidFill>
                <a:srgbClr val="000000"/>
              </a:solidFill>
              <a:uFill>
                <a:solidFill>
                  <a:srgbClr val="ffffff"/>
                </a:solidFill>
              </a:uFill>
              <a:latin typeface="Calibri"/>
            </a:endParaRPr>
          </a:p>
        </p:txBody>
      </p:sp>
      <p:sp>
        <p:nvSpPr>
          <p:cNvPr id="125" name="PlaceHolder 2"/>
          <p:cNvSpPr>
            <a:spLocks noGrp="1"/>
          </p:cNvSpPr>
          <p:nvPr>
            <p:ph type="body"/>
          </p:nvPr>
        </p:nvSpPr>
        <p:spPr>
          <a:xfrm>
            <a:off x="804960" y="1469520"/>
            <a:ext cx="7881480" cy="439704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126" name="PlaceHolder 3"/>
          <p:cNvSpPr>
            <a:spLocks noGrp="1"/>
          </p:cNvSpPr>
          <p:nvPr>
            <p:ph type="body"/>
          </p:nvPr>
        </p:nvSpPr>
        <p:spPr>
          <a:xfrm>
            <a:off x="804960" y="1469520"/>
            <a:ext cx="7881480" cy="439704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pic>
        <p:nvPicPr>
          <p:cNvPr id="127" name="" descr=""/>
          <p:cNvPicPr/>
          <p:nvPr/>
        </p:nvPicPr>
        <p:blipFill>
          <a:blip r:embed="rId2"/>
          <a:stretch/>
        </p:blipFill>
        <p:spPr>
          <a:xfrm>
            <a:off x="1990080" y="1469520"/>
            <a:ext cx="5510880" cy="4397040"/>
          </a:xfrm>
          <a:prstGeom prst="rect">
            <a:avLst/>
          </a:prstGeom>
          <a:ln>
            <a:noFill/>
          </a:ln>
        </p:spPr>
      </p:pic>
      <p:pic>
        <p:nvPicPr>
          <p:cNvPr id="128" name="" descr=""/>
          <p:cNvPicPr/>
          <p:nvPr/>
        </p:nvPicPr>
        <p:blipFill>
          <a:blip r:embed="rId3"/>
          <a:stretch/>
        </p:blipFill>
        <p:spPr>
          <a:xfrm>
            <a:off x="1990080" y="1469520"/>
            <a:ext cx="5510880" cy="4397040"/>
          </a:xfrm>
          <a:prstGeom prst="rect">
            <a:avLst/>
          </a:prstGeom>
          <a:ln>
            <a:noFill/>
          </a:ln>
        </p:spPr>
      </p:pic>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805320" y="0"/>
            <a:ext cx="7881120" cy="1286640"/>
          </a:xfrm>
          <a:prstGeom prst="rect">
            <a:avLst/>
          </a:prstGeom>
        </p:spPr>
        <p:txBody>
          <a:bodyPr lIns="0" rIns="0" tIns="0" bIns="0" anchor="ctr"/>
          <a:p>
            <a:endParaRPr b="0" lang="fr-FR" sz="1800" spc="-1" strike="noStrike">
              <a:solidFill>
                <a:srgbClr val="000000"/>
              </a:solidFill>
              <a:uFill>
                <a:solidFill>
                  <a:srgbClr val="ffffff"/>
                </a:solidFill>
              </a:uFill>
              <a:latin typeface="Calibri"/>
            </a:endParaRPr>
          </a:p>
        </p:txBody>
      </p:sp>
      <p:sp>
        <p:nvSpPr>
          <p:cNvPr id="14" name="PlaceHolder 2"/>
          <p:cNvSpPr>
            <a:spLocks noGrp="1"/>
          </p:cNvSpPr>
          <p:nvPr>
            <p:ph type="body"/>
          </p:nvPr>
        </p:nvSpPr>
        <p:spPr>
          <a:xfrm>
            <a:off x="804960" y="1469520"/>
            <a:ext cx="3845880" cy="439704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15" name="PlaceHolder 3"/>
          <p:cNvSpPr>
            <a:spLocks noGrp="1"/>
          </p:cNvSpPr>
          <p:nvPr>
            <p:ph type="body"/>
          </p:nvPr>
        </p:nvSpPr>
        <p:spPr>
          <a:xfrm>
            <a:off x="4843440" y="1469520"/>
            <a:ext cx="3845880" cy="439704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805320" y="0"/>
            <a:ext cx="7881120" cy="1286640"/>
          </a:xfrm>
          <a:prstGeom prst="rect">
            <a:avLst/>
          </a:prstGeom>
        </p:spPr>
        <p:txBody>
          <a:bodyPr lIns="0" rIns="0" tIns="0" bIns="0" anchor="ctr"/>
          <a:p>
            <a:endParaRPr b="0" lang="fr-FR" sz="1800" spc="-1" strike="noStrike">
              <a:solidFill>
                <a:srgbClr val="000000"/>
              </a:solidFill>
              <a:uFill>
                <a:solidFill>
                  <a:srgbClr val="ffffff"/>
                </a:solidFill>
              </a:u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805320" y="0"/>
            <a:ext cx="7881120" cy="5965560"/>
          </a:xfrm>
          <a:prstGeom prst="rect">
            <a:avLst/>
          </a:prstGeom>
        </p:spPr>
        <p:txBody>
          <a:bodyPr lIns="0" rIns="0" tIns="0" bIns="0" anchor="ctr"/>
          <a:p>
            <a:pPr algn="ctr"/>
            <a:endParaRPr b="0" lang="fr-FR"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05320" y="0"/>
            <a:ext cx="7881120" cy="1286640"/>
          </a:xfrm>
          <a:prstGeom prst="rect">
            <a:avLst/>
          </a:prstGeom>
        </p:spPr>
        <p:txBody>
          <a:bodyPr lIns="0" rIns="0" tIns="0" bIns="0" anchor="ctr"/>
          <a:p>
            <a:endParaRPr b="0" lang="fr-FR" sz="1800" spc="-1" strike="noStrike">
              <a:solidFill>
                <a:srgbClr val="000000"/>
              </a:solidFill>
              <a:uFill>
                <a:solidFill>
                  <a:srgbClr val="ffffff"/>
                </a:solidFill>
              </a:uFill>
              <a:latin typeface="Calibri"/>
            </a:endParaRPr>
          </a:p>
        </p:txBody>
      </p:sp>
      <p:sp>
        <p:nvSpPr>
          <p:cNvPr id="19" name="PlaceHolder 2"/>
          <p:cNvSpPr>
            <a:spLocks noGrp="1"/>
          </p:cNvSpPr>
          <p:nvPr>
            <p:ph type="body"/>
          </p:nvPr>
        </p:nvSpPr>
        <p:spPr>
          <a:xfrm>
            <a:off x="804960" y="1469520"/>
            <a:ext cx="38458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20" name="PlaceHolder 3"/>
          <p:cNvSpPr>
            <a:spLocks noGrp="1"/>
          </p:cNvSpPr>
          <p:nvPr>
            <p:ph type="body"/>
          </p:nvPr>
        </p:nvSpPr>
        <p:spPr>
          <a:xfrm>
            <a:off x="804960" y="3766680"/>
            <a:ext cx="38458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21" name="PlaceHolder 4"/>
          <p:cNvSpPr>
            <a:spLocks noGrp="1"/>
          </p:cNvSpPr>
          <p:nvPr>
            <p:ph type="body"/>
          </p:nvPr>
        </p:nvSpPr>
        <p:spPr>
          <a:xfrm>
            <a:off x="4843440" y="1469520"/>
            <a:ext cx="3845880" cy="439704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05320" y="0"/>
            <a:ext cx="7881120" cy="1286640"/>
          </a:xfrm>
          <a:prstGeom prst="rect">
            <a:avLst/>
          </a:prstGeom>
        </p:spPr>
        <p:txBody>
          <a:bodyPr lIns="0" rIns="0" tIns="0" bIns="0" anchor="ctr"/>
          <a:p>
            <a:endParaRPr b="0" lang="fr-FR" sz="1800" spc="-1" strike="noStrike">
              <a:solidFill>
                <a:srgbClr val="000000"/>
              </a:solidFill>
              <a:uFill>
                <a:solidFill>
                  <a:srgbClr val="ffffff"/>
                </a:solidFill>
              </a:uFill>
              <a:latin typeface="Calibri"/>
            </a:endParaRPr>
          </a:p>
        </p:txBody>
      </p:sp>
      <p:sp>
        <p:nvSpPr>
          <p:cNvPr id="23" name="PlaceHolder 2"/>
          <p:cNvSpPr>
            <a:spLocks noGrp="1"/>
          </p:cNvSpPr>
          <p:nvPr>
            <p:ph type="body"/>
          </p:nvPr>
        </p:nvSpPr>
        <p:spPr>
          <a:xfrm>
            <a:off x="804960" y="1469520"/>
            <a:ext cx="3845880" cy="439704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24" name="PlaceHolder 3"/>
          <p:cNvSpPr>
            <a:spLocks noGrp="1"/>
          </p:cNvSpPr>
          <p:nvPr>
            <p:ph type="body"/>
          </p:nvPr>
        </p:nvSpPr>
        <p:spPr>
          <a:xfrm>
            <a:off x="4843440" y="1469520"/>
            <a:ext cx="38458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25" name="PlaceHolder 4"/>
          <p:cNvSpPr>
            <a:spLocks noGrp="1"/>
          </p:cNvSpPr>
          <p:nvPr>
            <p:ph type="body"/>
          </p:nvPr>
        </p:nvSpPr>
        <p:spPr>
          <a:xfrm>
            <a:off x="4843440" y="3766680"/>
            <a:ext cx="38458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05320" y="0"/>
            <a:ext cx="7881120" cy="1286640"/>
          </a:xfrm>
          <a:prstGeom prst="rect">
            <a:avLst/>
          </a:prstGeom>
        </p:spPr>
        <p:txBody>
          <a:bodyPr lIns="0" rIns="0" tIns="0" bIns="0" anchor="ctr"/>
          <a:p>
            <a:endParaRPr b="0" lang="fr-FR" sz="1800" spc="-1" strike="noStrike">
              <a:solidFill>
                <a:srgbClr val="000000"/>
              </a:solidFill>
              <a:uFill>
                <a:solidFill>
                  <a:srgbClr val="ffffff"/>
                </a:solidFill>
              </a:uFill>
              <a:latin typeface="Calibri"/>
            </a:endParaRPr>
          </a:p>
        </p:txBody>
      </p:sp>
      <p:sp>
        <p:nvSpPr>
          <p:cNvPr id="27" name="PlaceHolder 2"/>
          <p:cNvSpPr>
            <a:spLocks noGrp="1"/>
          </p:cNvSpPr>
          <p:nvPr>
            <p:ph type="body"/>
          </p:nvPr>
        </p:nvSpPr>
        <p:spPr>
          <a:xfrm>
            <a:off x="804960" y="1469520"/>
            <a:ext cx="38458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28" name="PlaceHolder 3"/>
          <p:cNvSpPr>
            <a:spLocks noGrp="1"/>
          </p:cNvSpPr>
          <p:nvPr>
            <p:ph type="body"/>
          </p:nvPr>
        </p:nvSpPr>
        <p:spPr>
          <a:xfrm>
            <a:off x="4843440" y="1469520"/>
            <a:ext cx="38458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
        <p:nvSpPr>
          <p:cNvPr id="29" name="PlaceHolder 4"/>
          <p:cNvSpPr>
            <a:spLocks noGrp="1"/>
          </p:cNvSpPr>
          <p:nvPr>
            <p:ph type="body"/>
          </p:nvPr>
        </p:nvSpPr>
        <p:spPr>
          <a:xfrm>
            <a:off x="804960" y="3766680"/>
            <a:ext cx="7881480" cy="2097360"/>
          </a:xfrm>
          <a:prstGeom prst="rect">
            <a:avLst/>
          </a:prstGeom>
        </p:spPr>
        <p:txBody>
          <a:bodyPr lIns="0" rIns="0" tIns="0" bIns="0"/>
          <a:p>
            <a:endParaRPr b="0" lang="fr-FR" sz="2000" spc="-1" strike="noStrike">
              <a:solidFill>
                <a:srgbClr val="9b008a"/>
              </a:solidFill>
              <a:uFill>
                <a:solidFill>
                  <a:srgbClr val="ffffff"/>
                </a:solidFill>
              </a:u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5.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8.jpe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2369160" y="6146280"/>
            <a:ext cx="4620240" cy="676440"/>
          </a:xfrm>
          <a:prstGeom prst="rect">
            <a:avLst/>
          </a:prstGeom>
          <a:noFill/>
          <a:ln>
            <a:noFill/>
          </a:ln>
        </p:spPr>
        <p:style>
          <a:lnRef idx="0"/>
          <a:fillRef idx="0"/>
          <a:effectRef idx="0"/>
          <a:fontRef idx="minor"/>
        </p:style>
        <p:txBody>
          <a:bodyPr anchor="ctr"/>
          <a:p>
            <a:pPr>
              <a:lnSpc>
                <a:spcPct val="100000"/>
              </a:lnSpc>
            </a:pPr>
            <a:endParaRPr b="0" lang="fr-FR" sz="1000" spc="-1" strike="noStrike">
              <a:solidFill>
                <a:srgbClr val="000000"/>
              </a:solidFill>
              <a:uFill>
                <a:solidFill>
                  <a:srgbClr val="ffffff"/>
                </a:solidFill>
              </a:uFill>
              <a:latin typeface="Arial"/>
            </a:endParaRPr>
          </a:p>
          <a:p>
            <a:pPr>
              <a:lnSpc>
                <a:spcPts val="466"/>
              </a:lnSpc>
            </a:pPr>
            <a:r>
              <a:rPr b="0" lang="fr-FR" sz="1000" spc="-1" strike="noStrike" cap="all">
                <a:solidFill>
                  <a:srgbClr val="00919d"/>
                </a:solidFill>
                <a:uFill>
                  <a:solidFill>
                    <a:srgbClr val="ffffff"/>
                  </a:solidFill>
                </a:uFill>
                <a:latin typeface="Calibri"/>
              </a:rPr>
              <a:t>
</a:t>
            </a:r>
            <a:r>
              <a:rPr b="0" lang="fr-FR" sz="1000" spc="-1" strike="noStrike" cap="all">
                <a:solidFill>
                  <a:srgbClr val="404040"/>
                </a:solidFill>
                <a:uFill>
                  <a:solidFill>
                    <a:srgbClr val="ffffff"/>
                  </a:solidFill>
                </a:uFill>
                <a:latin typeface="Calibri"/>
              </a:rPr>
              <a:t>titre de la présentation</a:t>
            </a:r>
            <a:endParaRPr b="0" lang="fr-FR" sz="1000" spc="-1" strike="noStrike">
              <a:solidFill>
                <a:srgbClr val="000000"/>
              </a:solidFill>
              <a:uFill>
                <a:solidFill>
                  <a:srgbClr val="ffffff"/>
                </a:solidFill>
              </a:uFill>
              <a:latin typeface="Arial"/>
            </a:endParaRPr>
          </a:p>
          <a:p>
            <a:pPr>
              <a:lnSpc>
                <a:spcPct val="100000"/>
              </a:lnSpc>
            </a:pPr>
            <a:endParaRPr b="0" lang="fr-FR" sz="1000" spc="-1" strike="noStrike">
              <a:solidFill>
                <a:srgbClr val="000000"/>
              </a:solidFill>
              <a:uFill>
                <a:solidFill>
                  <a:srgbClr val="ffffff"/>
                </a:solidFill>
              </a:uFill>
              <a:latin typeface="Arial"/>
            </a:endParaRPr>
          </a:p>
        </p:txBody>
      </p:sp>
      <p:sp>
        <p:nvSpPr>
          <p:cNvPr id="1" name="CustomShape 2"/>
          <p:cNvSpPr/>
          <p:nvPr/>
        </p:nvSpPr>
        <p:spPr>
          <a:xfrm>
            <a:off x="6989760" y="6391080"/>
            <a:ext cx="1159920" cy="364680"/>
          </a:xfrm>
          <a:prstGeom prst="rect">
            <a:avLst/>
          </a:prstGeom>
          <a:noFill/>
          <a:ln>
            <a:noFill/>
          </a:ln>
        </p:spPr>
        <p:style>
          <a:lnRef idx="0"/>
          <a:fillRef idx="0"/>
          <a:effectRef idx="0"/>
          <a:fontRef idx="minor"/>
        </p:style>
        <p:txBody>
          <a:bodyPr anchor="ctr"/>
          <a:p>
            <a:pPr>
              <a:lnSpc>
                <a:spcPct val="100000"/>
              </a:lnSpc>
            </a:pPr>
            <a:endParaRPr b="0" lang="fr-FR" sz="1000" spc="-1" strike="noStrike">
              <a:solidFill>
                <a:srgbClr val="000000"/>
              </a:solidFill>
              <a:uFill>
                <a:solidFill>
                  <a:srgbClr val="ffffff"/>
                </a:solidFill>
              </a:uFill>
              <a:latin typeface="Arial"/>
            </a:endParaRPr>
          </a:p>
          <a:p>
            <a:pPr>
              <a:lnSpc>
                <a:spcPts val="466"/>
              </a:lnSpc>
            </a:pPr>
            <a:r>
              <a:rPr b="0" lang="fr-FR" sz="1000" spc="-1" strike="noStrike" cap="all">
                <a:solidFill>
                  <a:srgbClr val="404040"/>
                </a:solidFill>
                <a:uFill>
                  <a:solidFill>
                    <a:srgbClr val="ffffff"/>
                  </a:solidFill>
                </a:uFill>
                <a:latin typeface="Calibri"/>
              </a:rPr>
              <a:t>JJ/MM/AAAA</a:t>
            </a:r>
            <a:endParaRPr b="0" lang="fr-FR" sz="1000" spc="-1" strike="noStrike">
              <a:solidFill>
                <a:srgbClr val="000000"/>
              </a:solidFill>
              <a:uFill>
                <a:solidFill>
                  <a:srgbClr val="ffffff"/>
                </a:solidFill>
              </a:uFill>
              <a:latin typeface="Arial"/>
            </a:endParaRPr>
          </a:p>
          <a:p>
            <a:pPr>
              <a:lnSpc>
                <a:spcPct val="100000"/>
              </a:lnSpc>
            </a:pPr>
            <a:endParaRPr b="0" lang="fr-FR" sz="1000" spc="-1" strike="noStrike">
              <a:solidFill>
                <a:srgbClr val="000000"/>
              </a:solidFill>
              <a:uFill>
                <a:solidFill>
                  <a:srgbClr val="ffffff"/>
                </a:solidFill>
              </a:uFill>
              <a:latin typeface="Arial"/>
            </a:endParaRPr>
          </a:p>
        </p:txBody>
      </p:sp>
      <p:pic>
        <p:nvPicPr>
          <p:cNvPr id="2" name="Image 7" descr=""/>
          <p:cNvPicPr/>
          <p:nvPr/>
        </p:nvPicPr>
        <p:blipFill>
          <a:blip r:embed="rId2"/>
          <a:stretch/>
        </p:blipFill>
        <p:spPr>
          <a:xfrm>
            <a:off x="805320" y="6310800"/>
            <a:ext cx="1239840" cy="383760"/>
          </a:xfrm>
          <a:prstGeom prst="rect">
            <a:avLst/>
          </a:prstGeom>
          <a:ln>
            <a:noFill/>
          </a:ln>
        </p:spPr>
      </p:pic>
      <p:pic>
        <p:nvPicPr>
          <p:cNvPr id="3" name="Image 12" descr=""/>
          <p:cNvPicPr/>
          <p:nvPr/>
        </p:nvPicPr>
        <p:blipFill>
          <a:blip r:embed="rId3"/>
          <a:stretch/>
        </p:blipFill>
        <p:spPr>
          <a:xfrm>
            <a:off x="0" y="6840"/>
            <a:ext cx="9143640" cy="6850800"/>
          </a:xfrm>
          <a:prstGeom prst="rect">
            <a:avLst/>
          </a:prstGeom>
          <a:ln>
            <a:noFill/>
          </a:ln>
        </p:spPr>
      </p:pic>
      <p:sp>
        <p:nvSpPr>
          <p:cNvPr id="4" name="PlaceHolder 3"/>
          <p:cNvSpPr>
            <a:spLocks noGrp="1"/>
          </p:cNvSpPr>
          <p:nvPr>
            <p:ph type="sldNum"/>
          </p:nvPr>
        </p:nvSpPr>
        <p:spPr>
          <a:xfrm>
            <a:off x="8197560" y="6391080"/>
            <a:ext cx="403560" cy="364680"/>
          </a:xfrm>
          <a:prstGeom prst="rect">
            <a:avLst/>
          </a:prstGeom>
        </p:spPr>
        <p:txBody>
          <a:bodyPr anchor="ctr"/>
          <a:p>
            <a:pPr algn="r">
              <a:lnSpc>
                <a:spcPct val="100000"/>
              </a:lnSpc>
            </a:pPr>
            <a:fld id="{6CCB152D-C38A-40CB-BAB8-6A52BF8073EA}" type="slidenum">
              <a:rPr b="1" lang="fr-FR" sz="1000" spc="-1" strike="noStrike">
                <a:solidFill>
                  <a:srgbClr val="404040"/>
                </a:solidFill>
                <a:uFill>
                  <a:solidFill>
                    <a:srgbClr val="ffffff"/>
                  </a:solidFill>
                </a:uFill>
                <a:latin typeface="Calibri"/>
              </a:rPr>
              <a:t>&lt;numéro&gt;</a:t>
            </a:fld>
            <a:endParaRPr b="0" lang="fr-FR" sz="1400" spc="-1" strike="noStrike">
              <a:solidFill>
                <a:srgbClr val="000000"/>
              </a:solidFill>
              <a:uFill>
                <a:solidFill>
                  <a:srgbClr val="ffffff"/>
                </a:solidFill>
              </a:uFill>
              <a:latin typeface="Times New Roman"/>
            </a:endParaRPr>
          </a:p>
        </p:txBody>
      </p:sp>
      <p:sp>
        <p:nvSpPr>
          <p:cNvPr id="5" name="PlaceHolder 4"/>
          <p:cNvSpPr>
            <a:spLocks noGrp="1"/>
          </p:cNvSpPr>
          <p:nvPr>
            <p:ph type="title"/>
          </p:nvPr>
        </p:nvSpPr>
        <p:spPr>
          <a:xfrm>
            <a:off x="3090600" y="2238120"/>
            <a:ext cx="5826600" cy="1441800"/>
          </a:xfrm>
          <a:prstGeom prst="rect">
            <a:avLst/>
          </a:prstGeom>
        </p:spPr>
        <p:txBody>
          <a:bodyPr anchor="ctr"/>
          <a:p>
            <a:pPr>
              <a:lnSpc>
                <a:spcPct val="100000"/>
              </a:lnSpc>
            </a:pPr>
            <a:r>
              <a:rPr b="1" lang="fr-FR" sz="3200" spc="-1" strike="noStrike">
                <a:solidFill>
                  <a:srgbClr val="ffffff"/>
                </a:solidFill>
                <a:uFill>
                  <a:solidFill>
                    <a:srgbClr val="ffffff"/>
                  </a:solidFill>
                </a:uFill>
                <a:latin typeface="Arial Black"/>
                <a:ea typeface="Arial Black"/>
              </a:rPr>
              <a:t>Cliquez et modifiez </a:t>
            </a:r>
            <a:r>
              <a:rPr b="1" lang="fr-FR" sz="3200" spc="-1" strike="noStrike">
                <a:solidFill>
                  <a:srgbClr val="ffffff"/>
                </a:solidFill>
                <a:uFill>
                  <a:solidFill>
                    <a:srgbClr val="ffffff"/>
                  </a:solidFill>
                </a:uFill>
                <a:latin typeface="Arial Black"/>
                <a:ea typeface="Arial Black"/>
              </a:rPr>
              <a:t>
</a:t>
            </a:r>
            <a:r>
              <a:rPr b="1" lang="fr-FR" sz="3200" spc="-1" strike="noStrike">
                <a:solidFill>
                  <a:srgbClr val="ffffff"/>
                </a:solidFill>
                <a:uFill>
                  <a:solidFill>
                    <a:srgbClr val="ffffff"/>
                  </a:solidFill>
                </a:uFill>
                <a:latin typeface="Arial Black"/>
                <a:ea typeface="Arial Black"/>
              </a:rPr>
              <a:t>le titre</a:t>
            </a:r>
            <a:endParaRPr b="0" lang="fr-FR" sz="1800" spc="-1" strike="noStrike">
              <a:solidFill>
                <a:srgbClr val="000000"/>
              </a:solidFill>
              <a:uFill>
                <a:solidFill>
                  <a:srgbClr val="ffffff"/>
                </a:solidFill>
              </a:uFill>
              <a:latin typeface="Calibri"/>
            </a:endParaRPr>
          </a:p>
        </p:txBody>
      </p:sp>
      <p:sp>
        <p:nvSpPr>
          <p:cNvPr id="6" name="CustomShape 5"/>
          <p:cNvSpPr/>
          <p:nvPr/>
        </p:nvSpPr>
        <p:spPr>
          <a:xfrm>
            <a:off x="3184200" y="2238120"/>
            <a:ext cx="82440" cy="1713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7" name="CustomShape 6"/>
          <p:cNvSpPr/>
          <p:nvPr/>
        </p:nvSpPr>
        <p:spPr>
          <a:xfrm>
            <a:off x="3225600" y="2323800"/>
            <a:ext cx="483840" cy="85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8" name="PlaceHolder 7"/>
          <p:cNvSpPr>
            <a:spLocks noGrp="1"/>
          </p:cNvSpPr>
          <p:nvPr>
            <p:ph type="body"/>
          </p:nvPr>
        </p:nvSpPr>
        <p:spPr>
          <a:xfrm>
            <a:off x="457200" y="1604520"/>
            <a:ext cx="8229240" cy="3977280"/>
          </a:xfrm>
          <a:prstGeom prst="rect">
            <a:avLst/>
          </a:prstGeom>
        </p:spPr>
        <p:txBody>
          <a:bodyPr lIns="0" rIns="0" tIns="0" bIns="0"/>
          <a:p>
            <a:pPr marL="432000" indent="-324000">
              <a:buClr>
                <a:srgbClr val="000000"/>
              </a:buClr>
              <a:buSzPct val="45000"/>
              <a:buFont typeface="Wingdings" charset="2"/>
              <a:buChar char=""/>
            </a:pPr>
            <a:r>
              <a:rPr b="0" lang="fr-FR" sz="2800" spc="-1" strike="noStrike">
                <a:solidFill>
                  <a:srgbClr val="005e8b"/>
                </a:solidFill>
                <a:uFill>
                  <a:solidFill>
                    <a:srgbClr val="ffffff"/>
                  </a:solidFill>
                </a:uFill>
                <a:latin typeface="Arial"/>
              </a:rPr>
              <a:t>Cliquez pour éditer le format du plan de texte</a:t>
            </a:r>
            <a:endParaRPr b="0" lang="fr-FR" sz="2800" spc="-1" strike="noStrike">
              <a:solidFill>
                <a:srgbClr val="005e8b"/>
              </a:solidFill>
              <a:uFill>
                <a:solidFill>
                  <a:srgbClr val="ffffff"/>
                </a:solidFill>
              </a:uFill>
              <a:latin typeface="Arial"/>
            </a:endParaRPr>
          </a:p>
          <a:p>
            <a:pPr lvl="1" marL="864000" indent="-324000">
              <a:buClr>
                <a:srgbClr val="000000"/>
              </a:buClr>
              <a:buSzPct val="75000"/>
              <a:buFont typeface="Symbol" charset="2"/>
              <a:buChar char=""/>
            </a:pPr>
            <a:r>
              <a:rPr b="0" lang="fr-FR" sz="2400" spc="-1" strike="noStrike">
                <a:solidFill>
                  <a:srgbClr val="000000"/>
                </a:solidFill>
                <a:uFill>
                  <a:solidFill>
                    <a:srgbClr val="ffffff"/>
                  </a:solidFill>
                </a:uFill>
                <a:latin typeface="Calibri"/>
              </a:rPr>
              <a:t>Second niveau de plan</a:t>
            </a:r>
            <a:endParaRPr b="0" lang="fr-FR" sz="2400" spc="-1" strike="noStrike">
              <a:solidFill>
                <a:srgbClr val="000000"/>
              </a:solidFill>
              <a:uFill>
                <a:solidFill>
                  <a:srgbClr val="ffffff"/>
                </a:solidFill>
              </a:uFill>
              <a:latin typeface="Calibri"/>
            </a:endParaRPr>
          </a:p>
          <a:p>
            <a:pPr lvl="2" marL="1296000" indent="-288000">
              <a:buClr>
                <a:srgbClr val="000000"/>
              </a:buClr>
              <a:buSzPct val="45000"/>
              <a:buFont typeface="Wingdings" charset="2"/>
              <a:buChar char=""/>
            </a:pPr>
            <a:r>
              <a:rPr b="0" lang="fr-FR" sz="2000" spc="-1" strike="noStrike">
                <a:solidFill>
                  <a:srgbClr val="000000"/>
                </a:solidFill>
                <a:uFill>
                  <a:solidFill>
                    <a:srgbClr val="ffffff"/>
                  </a:solidFill>
                </a:uFill>
                <a:latin typeface="Calibri"/>
              </a:rPr>
              <a:t>Troisième niveau de plan</a:t>
            </a:r>
            <a:endParaRPr b="0" lang="fr-FR" sz="2000" spc="-1" strike="noStrike">
              <a:solidFill>
                <a:srgbClr val="000000"/>
              </a:solidFill>
              <a:uFill>
                <a:solidFill>
                  <a:srgbClr val="ffffff"/>
                </a:solidFill>
              </a:uFill>
              <a:latin typeface="Calibri"/>
            </a:endParaRPr>
          </a:p>
          <a:p>
            <a:pPr lvl="3" marL="1728000" indent="-216000">
              <a:buClr>
                <a:srgbClr val="000000"/>
              </a:buClr>
              <a:buSzPct val="75000"/>
              <a:buFont typeface="Symbol" charset="2"/>
              <a:buChar char=""/>
            </a:pPr>
            <a:r>
              <a:rPr b="0" lang="fr-FR" sz="2000" spc="-1" strike="noStrike">
                <a:solidFill>
                  <a:srgbClr val="000000"/>
                </a:solidFill>
                <a:uFill>
                  <a:solidFill>
                    <a:srgbClr val="ffffff"/>
                  </a:solidFill>
                </a:uFill>
                <a:latin typeface="Calibri"/>
              </a:rPr>
              <a:t>Quatrième niveau de plan</a:t>
            </a:r>
            <a:endParaRPr b="0" lang="fr-FR" sz="2000" spc="-1" strike="noStrike">
              <a:solidFill>
                <a:srgbClr val="000000"/>
              </a:solidFill>
              <a:uFill>
                <a:solidFill>
                  <a:srgbClr val="ffffff"/>
                </a:solidFill>
              </a:uFill>
              <a:latin typeface="Calibri"/>
            </a:endParaRPr>
          </a:p>
          <a:p>
            <a:pPr lvl="4" marL="2160000" indent="-216000">
              <a:buClr>
                <a:srgbClr val="000000"/>
              </a:buClr>
              <a:buSzPct val="45000"/>
              <a:buFont typeface="Wingdings" charset="2"/>
              <a:buChar char=""/>
            </a:pPr>
            <a:r>
              <a:rPr b="0" lang="fr-FR" sz="2000" spc="-1" strike="noStrike">
                <a:solidFill>
                  <a:srgbClr val="000000"/>
                </a:solidFill>
                <a:uFill>
                  <a:solidFill>
                    <a:srgbClr val="ffffff"/>
                  </a:solidFill>
                </a:uFill>
                <a:latin typeface="Calibri"/>
              </a:rPr>
              <a:t>Cinquième niveau de plan</a:t>
            </a:r>
            <a:endParaRPr b="0" lang="fr-FR" sz="2000" spc="-1" strike="noStrike">
              <a:solidFill>
                <a:srgbClr val="000000"/>
              </a:solidFill>
              <a:uFill>
                <a:solidFill>
                  <a:srgbClr val="ffffff"/>
                </a:solidFill>
              </a:uFill>
              <a:latin typeface="Calibri"/>
            </a:endParaRPr>
          </a:p>
          <a:p>
            <a:pPr lvl="5" marL="2592000" indent="-216000">
              <a:buClr>
                <a:srgbClr val="000000"/>
              </a:buClr>
              <a:buSzPct val="45000"/>
              <a:buFont typeface="Wingdings" charset="2"/>
              <a:buChar char=""/>
            </a:pPr>
            <a:r>
              <a:rPr b="0" lang="fr-FR" sz="2000" spc="-1" strike="noStrike">
                <a:solidFill>
                  <a:srgbClr val="000000"/>
                </a:solidFill>
                <a:uFill>
                  <a:solidFill>
                    <a:srgbClr val="ffffff"/>
                  </a:solidFill>
                </a:uFill>
                <a:latin typeface="Calibri"/>
              </a:rPr>
              <a:t>Sixième niveau de plan</a:t>
            </a:r>
            <a:endParaRPr b="0" lang="fr-FR" sz="2000" spc="-1" strike="noStrike">
              <a:solidFill>
                <a:srgbClr val="000000"/>
              </a:solidFill>
              <a:uFill>
                <a:solidFill>
                  <a:srgbClr val="ffffff"/>
                </a:solidFill>
              </a:uFill>
              <a:latin typeface="Calibri"/>
            </a:endParaRPr>
          </a:p>
          <a:p>
            <a:pPr lvl="6" marL="3024000" indent="-216000">
              <a:buClr>
                <a:srgbClr val="000000"/>
              </a:buClr>
              <a:buSzPct val="45000"/>
              <a:buFont typeface="Wingdings" charset="2"/>
              <a:buChar char=""/>
            </a:pPr>
            <a:r>
              <a:rPr b="0" lang="fr-FR" sz="2000" spc="-1" strike="noStrike">
                <a:solidFill>
                  <a:srgbClr val="000000"/>
                </a:solidFill>
                <a:uFill>
                  <a:solidFill>
                    <a:srgbClr val="ffffff"/>
                  </a:solidFill>
                </a:uFill>
                <a:latin typeface="Calibri"/>
              </a:rPr>
              <a:t>Septième niveau de plan</a:t>
            </a:r>
            <a:endParaRPr b="0" lang="fr-FR" sz="2000" spc="-1" strike="noStrike">
              <a:solidFill>
                <a:srgbClr val="000000"/>
              </a:solidFill>
              <a:uFill>
                <a:solidFill>
                  <a:srgbClr val="ffffff"/>
                </a:solidFill>
              </a:uFill>
              <a:latin typeface="Calibri"/>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3" name="Line 1"/>
          <p:cNvSpPr/>
          <p:nvPr/>
        </p:nvSpPr>
        <p:spPr>
          <a:xfrm>
            <a:off x="698760" y="1295280"/>
            <a:ext cx="7173720" cy="360"/>
          </a:xfrm>
          <a:prstGeom prst="line">
            <a:avLst/>
          </a:prstGeom>
          <a:ln w="57240">
            <a:solidFill>
              <a:srgbClr val="9b008a"/>
            </a:solidFill>
            <a:round/>
          </a:ln>
        </p:spPr>
        <p:style>
          <a:lnRef idx="2">
            <a:schemeClr val="accent1"/>
          </a:lnRef>
          <a:fillRef idx="0">
            <a:schemeClr val="accent1"/>
          </a:fillRef>
          <a:effectRef idx="1">
            <a:schemeClr val="accent1"/>
          </a:effectRef>
          <a:fontRef idx="minor"/>
        </p:style>
      </p:sp>
      <p:sp>
        <p:nvSpPr>
          <p:cNvPr id="44" name="Line 2"/>
          <p:cNvSpPr/>
          <p:nvPr/>
        </p:nvSpPr>
        <p:spPr>
          <a:xfrm flipV="1">
            <a:off x="7872480" y="872640"/>
            <a:ext cx="642240" cy="419760"/>
          </a:xfrm>
          <a:prstGeom prst="line">
            <a:avLst/>
          </a:prstGeom>
          <a:ln w="57240">
            <a:solidFill>
              <a:srgbClr val="9b008a"/>
            </a:solidFill>
            <a:round/>
          </a:ln>
        </p:spPr>
        <p:style>
          <a:lnRef idx="2">
            <a:schemeClr val="accent1"/>
          </a:lnRef>
          <a:fillRef idx="0">
            <a:schemeClr val="accent1"/>
          </a:fillRef>
          <a:effectRef idx="1">
            <a:schemeClr val="accent1"/>
          </a:effectRef>
          <a:fontRef idx="minor"/>
        </p:style>
      </p:sp>
      <p:sp>
        <p:nvSpPr>
          <p:cNvPr id="45" name="Line 3"/>
          <p:cNvSpPr/>
          <p:nvPr/>
        </p:nvSpPr>
        <p:spPr>
          <a:xfrm flipV="1">
            <a:off x="699120" y="0"/>
            <a:ext cx="0" cy="1286640"/>
          </a:xfrm>
          <a:prstGeom prst="line">
            <a:avLst/>
          </a:prstGeom>
          <a:ln w="57240">
            <a:solidFill>
              <a:srgbClr val="9b008a"/>
            </a:solidFill>
            <a:round/>
          </a:ln>
        </p:spPr>
        <p:style>
          <a:lnRef idx="2">
            <a:schemeClr val="accent1"/>
          </a:lnRef>
          <a:fillRef idx="0">
            <a:schemeClr val="accent1"/>
          </a:fillRef>
          <a:effectRef idx="1">
            <a:schemeClr val="accent1"/>
          </a:effectRef>
          <a:fontRef idx="minor"/>
        </p:style>
      </p:sp>
      <p:sp>
        <p:nvSpPr>
          <p:cNvPr id="46" name="CustomShape 4"/>
          <p:cNvSpPr/>
          <p:nvPr/>
        </p:nvSpPr>
        <p:spPr>
          <a:xfrm>
            <a:off x="3226320" y="6146280"/>
            <a:ext cx="4620240" cy="676440"/>
          </a:xfrm>
          <a:prstGeom prst="rect">
            <a:avLst/>
          </a:prstGeom>
          <a:noFill/>
          <a:ln>
            <a:noFill/>
          </a:ln>
        </p:spPr>
        <p:style>
          <a:lnRef idx="0"/>
          <a:fillRef idx="0"/>
          <a:effectRef idx="0"/>
          <a:fontRef idx="minor"/>
        </p:style>
        <p:txBody>
          <a:bodyPr anchor="ctr"/>
          <a:p>
            <a:pPr>
              <a:lnSpc>
                <a:spcPct val="100000"/>
              </a:lnSpc>
            </a:pPr>
            <a:endParaRPr b="0" lang="fr-FR" sz="1000" spc="-1" strike="noStrike">
              <a:solidFill>
                <a:srgbClr val="000000"/>
              </a:solidFill>
              <a:uFill>
                <a:solidFill>
                  <a:srgbClr val="ffffff"/>
                </a:solidFill>
              </a:uFill>
              <a:latin typeface="Arial"/>
            </a:endParaRPr>
          </a:p>
          <a:p>
            <a:pPr>
              <a:lnSpc>
                <a:spcPct val="100000"/>
              </a:lnSpc>
            </a:pPr>
            <a:endParaRPr b="0" lang="fr-FR" sz="1000" spc="-1" strike="noStrike">
              <a:solidFill>
                <a:srgbClr val="000000"/>
              </a:solidFill>
              <a:uFill>
                <a:solidFill>
                  <a:srgbClr val="ffffff"/>
                </a:solidFill>
              </a:uFill>
              <a:latin typeface="Arial"/>
            </a:endParaRPr>
          </a:p>
        </p:txBody>
      </p:sp>
      <p:sp>
        <p:nvSpPr>
          <p:cNvPr id="47" name="CustomShape 5"/>
          <p:cNvSpPr/>
          <p:nvPr/>
        </p:nvSpPr>
        <p:spPr>
          <a:xfrm>
            <a:off x="6989760" y="6391080"/>
            <a:ext cx="1159920" cy="364680"/>
          </a:xfrm>
          <a:prstGeom prst="rect">
            <a:avLst/>
          </a:prstGeom>
          <a:noFill/>
          <a:ln>
            <a:noFill/>
          </a:ln>
        </p:spPr>
        <p:style>
          <a:lnRef idx="0"/>
          <a:fillRef idx="0"/>
          <a:effectRef idx="0"/>
          <a:fontRef idx="minor"/>
        </p:style>
        <p:txBody>
          <a:bodyPr anchor="ctr"/>
          <a:p>
            <a:pPr>
              <a:lnSpc>
                <a:spcPct val="100000"/>
              </a:lnSpc>
            </a:pPr>
            <a:endParaRPr b="0" lang="fr-FR" sz="1000" spc="-1" strike="noStrike">
              <a:solidFill>
                <a:srgbClr val="000000"/>
              </a:solidFill>
              <a:uFill>
                <a:solidFill>
                  <a:srgbClr val="ffffff"/>
                </a:solidFill>
              </a:uFill>
              <a:latin typeface="Arial"/>
            </a:endParaRPr>
          </a:p>
          <a:p>
            <a:pPr>
              <a:lnSpc>
                <a:spcPct val="100000"/>
              </a:lnSpc>
            </a:pPr>
            <a:endParaRPr b="0" lang="fr-FR" sz="1000" spc="-1" strike="noStrike">
              <a:solidFill>
                <a:srgbClr val="000000"/>
              </a:solidFill>
              <a:uFill>
                <a:solidFill>
                  <a:srgbClr val="ffffff"/>
                </a:solidFill>
              </a:uFill>
              <a:latin typeface="Arial"/>
            </a:endParaRPr>
          </a:p>
        </p:txBody>
      </p:sp>
      <p:pic>
        <p:nvPicPr>
          <p:cNvPr id="48" name="Image 3" descr=""/>
          <p:cNvPicPr/>
          <p:nvPr/>
        </p:nvPicPr>
        <p:blipFill>
          <a:blip r:embed="rId2"/>
          <a:stretch/>
        </p:blipFill>
        <p:spPr>
          <a:xfrm>
            <a:off x="678240" y="6181920"/>
            <a:ext cx="2568960" cy="455760"/>
          </a:xfrm>
          <a:prstGeom prst="rect">
            <a:avLst/>
          </a:prstGeom>
          <a:ln>
            <a:noFill/>
          </a:ln>
        </p:spPr>
      </p:pic>
      <p:sp>
        <p:nvSpPr>
          <p:cNvPr id="49" name="PlaceHolder 6"/>
          <p:cNvSpPr>
            <a:spLocks noGrp="1"/>
          </p:cNvSpPr>
          <p:nvPr>
            <p:ph type="title"/>
          </p:nvPr>
        </p:nvSpPr>
        <p:spPr>
          <a:xfrm>
            <a:off x="805320" y="0"/>
            <a:ext cx="7881120" cy="1286640"/>
          </a:xfrm>
          <a:prstGeom prst="rect">
            <a:avLst/>
          </a:prstGeom>
        </p:spPr>
        <p:txBody>
          <a:bodyPr anchor="ctr"/>
          <a:p>
            <a:pPr>
              <a:lnSpc>
                <a:spcPct val="100000"/>
              </a:lnSpc>
            </a:pPr>
            <a:r>
              <a:rPr b="0" lang="fr-FR" sz="3000" spc="-1" strike="noStrike" cap="all">
                <a:solidFill>
                  <a:srgbClr val="404040"/>
                </a:solidFill>
                <a:uFill>
                  <a:solidFill>
                    <a:srgbClr val="ffffff"/>
                  </a:solidFill>
                </a:uFill>
                <a:latin typeface="Calibri"/>
              </a:rPr>
              <a:t>Cliquez et modifiez le titre</a:t>
            </a:r>
            <a:endParaRPr b="0" lang="fr-FR" sz="1800" spc="-1" strike="noStrike">
              <a:solidFill>
                <a:srgbClr val="000000"/>
              </a:solidFill>
              <a:uFill>
                <a:solidFill>
                  <a:srgbClr val="ffffff"/>
                </a:solidFill>
              </a:uFill>
              <a:latin typeface="Calibri"/>
            </a:endParaRPr>
          </a:p>
        </p:txBody>
      </p:sp>
      <p:sp>
        <p:nvSpPr>
          <p:cNvPr id="50" name="PlaceHolder 7"/>
          <p:cNvSpPr>
            <a:spLocks noGrp="1"/>
          </p:cNvSpPr>
          <p:nvPr>
            <p:ph type="sldNum"/>
          </p:nvPr>
        </p:nvSpPr>
        <p:spPr>
          <a:xfrm>
            <a:off x="8150040" y="6391080"/>
            <a:ext cx="450000" cy="364680"/>
          </a:xfrm>
          <a:prstGeom prst="rect">
            <a:avLst/>
          </a:prstGeom>
        </p:spPr>
        <p:txBody>
          <a:bodyPr anchor="ctr"/>
          <a:p>
            <a:pPr algn="r">
              <a:lnSpc>
                <a:spcPct val="100000"/>
              </a:lnSpc>
            </a:pPr>
            <a:fld id="{9FA76A5A-62B4-4954-82F4-DD9DBCE64CF2}" type="slidenum">
              <a:rPr b="1" lang="fr-FR" sz="1000" spc="-1" strike="noStrike">
                <a:solidFill>
                  <a:srgbClr val="404040"/>
                </a:solidFill>
                <a:uFill>
                  <a:solidFill>
                    <a:srgbClr val="ffffff"/>
                  </a:solidFill>
                </a:uFill>
                <a:latin typeface="Calibri"/>
              </a:rPr>
              <a:t>&lt;numéro&gt;</a:t>
            </a:fld>
            <a:endParaRPr b="0" lang="fr-FR" sz="1400" spc="-1" strike="noStrike">
              <a:solidFill>
                <a:srgbClr val="000000"/>
              </a:solidFill>
              <a:uFill>
                <a:solidFill>
                  <a:srgbClr val="ffffff"/>
                </a:solidFill>
              </a:uFill>
              <a:latin typeface="Times New Roman"/>
            </a:endParaRPr>
          </a:p>
        </p:txBody>
      </p:sp>
      <p:sp>
        <p:nvSpPr>
          <p:cNvPr id="51" name="PlaceHolder 8"/>
          <p:cNvSpPr>
            <a:spLocks noGrp="1"/>
          </p:cNvSpPr>
          <p:nvPr>
            <p:ph type="body"/>
          </p:nvPr>
        </p:nvSpPr>
        <p:spPr>
          <a:xfrm>
            <a:off x="804960" y="1469520"/>
            <a:ext cx="7881480" cy="4397040"/>
          </a:xfrm>
          <a:prstGeom prst="rect">
            <a:avLst/>
          </a:prstGeom>
        </p:spPr>
        <p:txBody>
          <a:bodyPr/>
          <a:p>
            <a:pPr marL="432000" indent="-324000">
              <a:buClr>
                <a:srgbClr val="000000"/>
              </a:buClr>
              <a:buSzPct val="45000"/>
              <a:buFont typeface="Wingdings" charset="2"/>
              <a:buChar char=""/>
            </a:pPr>
            <a:r>
              <a:rPr b="0" lang="fr-FR" sz="2000" spc="-1" strike="noStrike">
                <a:solidFill>
                  <a:srgbClr val="000000"/>
                </a:solidFill>
                <a:uFill>
                  <a:solidFill>
                    <a:srgbClr val="ffffff"/>
                  </a:solidFill>
                </a:uFill>
                <a:latin typeface="Calibri"/>
              </a:rPr>
              <a:t>Cliquez pour éditer le format du plan de texte</a:t>
            </a:r>
            <a:endParaRPr b="0" lang="fr-FR" sz="2000" spc="-1" strike="noStrike">
              <a:solidFill>
                <a:srgbClr val="9b008a"/>
              </a:solidFill>
              <a:uFill>
                <a:solidFill>
                  <a:srgbClr val="ffffff"/>
                </a:solidFill>
              </a:uFill>
              <a:latin typeface="Calibri"/>
            </a:endParaRPr>
          </a:p>
          <a:p>
            <a:pPr lvl="1" marL="864000" indent="-324000">
              <a:buClr>
                <a:srgbClr val="000000"/>
              </a:buClr>
              <a:buSzPct val="75000"/>
              <a:buFont typeface="Symbol" charset="2"/>
              <a:buChar char=""/>
            </a:pPr>
            <a:r>
              <a:rPr b="0" lang="fr-FR" sz="2000" spc="-1" strike="noStrike">
                <a:solidFill>
                  <a:srgbClr val="000000"/>
                </a:solidFill>
                <a:uFill>
                  <a:solidFill>
                    <a:srgbClr val="ffffff"/>
                  </a:solidFill>
                </a:uFill>
                <a:latin typeface="Calibri"/>
              </a:rPr>
              <a:t>Second niveau de plan</a:t>
            </a:r>
            <a:endParaRPr b="0" lang="fr-FR" sz="2000" spc="-1" strike="noStrike">
              <a:solidFill>
                <a:srgbClr val="000000"/>
              </a:solidFill>
              <a:uFill>
                <a:solidFill>
                  <a:srgbClr val="ffffff"/>
                </a:solidFill>
              </a:uFill>
              <a:latin typeface="Calibri"/>
            </a:endParaRPr>
          </a:p>
          <a:p>
            <a:pPr lvl="2" marL="1296000" indent="-288000">
              <a:buClr>
                <a:srgbClr val="000000"/>
              </a:buClr>
              <a:buSzPct val="45000"/>
              <a:buFont typeface="Wingdings" charset="2"/>
              <a:buChar char=""/>
            </a:pPr>
            <a:r>
              <a:rPr b="0" lang="fr-FR" sz="2000" spc="-1" strike="noStrike">
                <a:solidFill>
                  <a:srgbClr val="000000"/>
                </a:solidFill>
                <a:uFill>
                  <a:solidFill>
                    <a:srgbClr val="ffffff"/>
                  </a:solidFill>
                </a:uFill>
                <a:latin typeface="Calibri"/>
              </a:rPr>
              <a:t>Troisième niveau de plan</a:t>
            </a:r>
            <a:endParaRPr b="0" lang="fr-FR" sz="2000" spc="-1" strike="noStrike">
              <a:solidFill>
                <a:srgbClr val="000000"/>
              </a:solidFill>
              <a:uFill>
                <a:solidFill>
                  <a:srgbClr val="ffffff"/>
                </a:solidFill>
              </a:uFill>
              <a:latin typeface="Calibri"/>
            </a:endParaRPr>
          </a:p>
          <a:p>
            <a:pPr lvl="3" marL="1728000" indent="-216000">
              <a:buClr>
                <a:srgbClr val="000000"/>
              </a:buClr>
              <a:buSzPct val="75000"/>
              <a:buFont typeface="Symbol" charset="2"/>
              <a:buChar char=""/>
            </a:pPr>
            <a:r>
              <a:rPr b="0" lang="fr-FR" sz="2000" spc="-1" strike="noStrike">
                <a:solidFill>
                  <a:srgbClr val="000000"/>
                </a:solidFill>
                <a:uFill>
                  <a:solidFill>
                    <a:srgbClr val="ffffff"/>
                  </a:solidFill>
                </a:uFill>
                <a:latin typeface="Calibri"/>
              </a:rPr>
              <a:t>Quatrième niveau de plan</a:t>
            </a:r>
            <a:endParaRPr b="0" lang="fr-FR" sz="2000" spc="-1" strike="noStrike">
              <a:solidFill>
                <a:srgbClr val="000000"/>
              </a:solidFill>
              <a:uFill>
                <a:solidFill>
                  <a:srgbClr val="ffffff"/>
                </a:solidFill>
              </a:uFill>
              <a:latin typeface="Calibri"/>
            </a:endParaRPr>
          </a:p>
          <a:p>
            <a:pPr lvl="4" marL="2160000" indent="-216000">
              <a:buClr>
                <a:srgbClr val="000000"/>
              </a:buClr>
              <a:buSzPct val="45000"/>
              <a:buFont typeface="Wingdings" charset="2"/>
              <a:buChar char=""/>
            </a:pPr>
            <a:r>
              <a:rPr b="0" lang="fr-FR" sz="2000" spc="-1" strike="noStrike">
                <a:solidFill>
                  <a:srgbClr val="000000"/>
                </a:solidFill>
                <a:uFill>
                  <a:solidFill>
                    <a:srgbClr val="ffffff"/>
                  </a:solidFill>
                </a:uFill>
                <a:latin typeface="Calibri"/>
              </a:rPr>
              <a:t>Cinquième niveau de plan</a:t>
            </a:r>
            <a:endParaRPr b="0" lang="fr-FR" sz="2000" spc="-1" strike="noStrike">
              <a:solidFill>
                <a:srgbClr val="000000"/>
              </a:solidFill>
              <a:uFill>
                <a:solidFill>
                  <a:srgbClr val="ffffff"/>
                </a:solidFill>
              </a:uFill>
              <a:latin typeface="Calibri"/>
            </a:endParaRPr>
          </a:p>
          <a:p>
            <a:pPr lvl="5" marL="2592000" indent="-216000">
              <a:buClr>
                <a:srgbClr val="000000"/>
              </a:buClr>
              <a:buSzPct val="45000"/>
              <a:buFont typeface="Wingdings" charset="2"/>
              <a:buChar char=""/>
            </a:pPr>
            <a:r>
              <a:rPr b="0" lang="fr-FR" sz="2000" spc="-1" strike="noStrike">
                <a:solidFill>
                  <a:srgbClr val="000000"/>
                </a:solidFill>
                <a:uFill>
                  <a:solidFill>
                    <a:srgbClr val="ffffff"/>
                  </a:solidFill>
                </a:uFill>
                <a:latin typeface="Calibri"/>
              </a:rPr>
              <a:t>Sixième niveau de plan</a:t>
            </a:r>
            <a:endParaRPr b="0" lang="fr-FR" sz="2000" spc="-1" strike="noStrike">
              <a:solidFill>
                <a:srgbClr val="000000"/>
              </a:solidFill>
              <a:uFill>
                <a:solidFill>
                  <a:srgbClr val="ffffff"/>
                </a:solidFill>
              </a:uFill>
              <a:latin typeface="Calibri"/>
            </a:endParaRPr>
          </a:p>
          <a:p>
            <a:pPr marL="177840" indent="-177480">
              <a:lnSpc>
                <a:spcPct val="100000"/>
              </a:lnSpc>
              <a:buClr>
                <a:srgbClr val="9b008a"/>
              </a:buClr>
              <a:buFont typeface="Arial"/>
              <a:buChar char="■"/>
            </a:pPr>
            <a:r>
              <a:rPr b="0" lang="fr-FR" sz="2000" spc="-1" strike="noStrike">
                <a:solidFill>
                  <a:srgbClr val="000000"/>
                </a:solidFill>
                <a:uFill>
                  <a:solidFill>
                    <a:srgbClr val="ffffff"/>
                  </a:solidFill>
                </a:uFill>
                <a:latin typeface="Calibri"/>
              </a:rPr>
              <a:t>Septième niveau de plan Cliquez pour modifier les styles du texte du masque</a:t>
            </a:r>
            <a:endParaRPr b="0" lang="fr-FR" sz="2000" spc="-1" strike="noStrike">
              <a:solidFill>
                <a:srgbClr val="9b008a"/>
              </a:solidFill>
              <a:uFill>
                <a:solidFill>
                  <a:srgbClr val="ffffff"/>
                </a:solidFill>
              </a:uFill>
              <a:latin typeface="Calibri"/>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6" name="Line 1"/>
          <p:cNvSpPr/>
          <p:nvPr/>
        </p:nvSpPr>
        <p:spPr>
          <a:xfrm>
            <a:off x="698760" y="1295280"/>
            <a:ext cx="7173720" cy="360"/>
          </a:xfrm>
          <a:prstGeom prst="line">
            <a:avLst/>
          </a:prstGeom>
          <a:ln w="57240">
            <a:solidFill>
              <a:srgbClr val="9b008a"/>
            </a:solidFill>
            <a:round/>
          </a:ln>
        </p:spPr>
        <p:style>
          <a:lnRef idx="2">
            <a:schemeClr val="accent1"/>
          </a:lnRef>
          <a:fillRef idx="0">
            <a:schemeClr val="accent1"/>
          </a:fillRef>
          <a:effectRef idx="1">
            <a:schemeClr val="accent1"/>
          </a:effectRef>
          <a:fontRef idx="minor"/>
        </p:style>
      </p:sp>
      <p:sp>
        <p:nvSpPr>
          <p:cNvPr id="87" name="Line 2"/>
          <p:cNvSpPr/>
          <p:nvPr/>
        </p:nvSpPr>
        <p:spPr>
          <a:xfrm flipV="1">
            <a:off x="7872480" y="872640"/>
            <a:ext cx="642240" cy="419760"/>
          </a:xfrm>
          <a:prstGeom prst="line">
            <a:avLst/>
          </a:prstGeom>
          <a:ln w="57240">
            <a:solidFill>
              <a:srgbClr val="9b008a"/>
            </a:solidFill>
            <a:round/>
          </a:ln>
        </p:spPr>
        <p:style>
          <a:lnRef idx="2">
            <a:schemeClr val="accent1"/>
          </a:lnRef>
          <a:fillRef idx="0">
            <a:schemeClr val="accent1"/>
          </a:fillRef>
          <a:effectRef idx="1">
            <a:schemeClr val="accent1"/>
          </a:effectRef>
          <a:fontRef idx="minor"/>
        </p:style>
      </p:sp>
      <p:sp>
        <p:nvSpPr>
          <p:cNvPr id="88" name="Line 3"/>
          <p:cNvSpPr/>
          <p:nvPr/>
        </p:nvSpPr>
        <p:spPr>
          <a:xfrm flipV="1">
            <a:off x="699120" y="0"/>
            <a:ext cx="0" cy="1286640"/>
          </a:xfrm>
          <a:prstGeom prst="line">
            <a:avLst/>
          </a:prstGeom>
          <a:ln w="57240">
            <a:solidFill>
              <a:srgbClr val="9b008a"/>
            </a:solidFill>
            <a:round/>
          </a:ln>
        </p:spPr>
        <p:style>
          <a:lnRef idx="2">
            <a:schemeClr val="accent1"/>
          </a:lnRef>
          <a:fillRef idx="0">
            <a:schemeClr val="accent1"/>
          </a:fillRef>
          <a:effectRef idx="1">
            <a:schemeClr val="accent1"/>
          </a:effectRef>
          <a:fontRef idx="minor"/>
        </p:style>
      </p:sp>
      <p:sp>
        <p:nvSpPr>
          <p:cNvPr id="89" name="CustomShape 4"/>
          <p:cNvSpPr/>
          <p:nvPr/>
        </p:nvSpPr>
        <p:spPr>
          <a:xfrm>
            <a:off x="3226320" y="6146280"/>
            <a:ext cx="4620240" cy="676440"/>
          </a:xfrm>
          <a:prstGeom prst="rect">
            <a:avLst/>
          </a:prstGeom>
          <a:noFill/>
          <a:ln>
            <a:noFill/>
          </a:ln>
        </p:spPr>
        <p:style>
          <a:lnRef idx="0"/>
          <a:fillRef idx="0"/>
          <a:effectRef idx="0"/>
          <a:fontRef idx="minor"/>
        </p:style>
        <p:txBody>
          <a:bodyPr anchor="ctr"/>
          <a:p>
            <a:pPr>
              <a:lnSpc>
                <a:spcPct val="100000"/>
              </a:lnSpc>
            </a:pPr>
            <a:endParaRPr b="0" lang="fr-FR" sz="1000" spc="-1" strike="noStrike">
              <a:solidFill>
                <a:srgbClr val="000000"/>
              </a:solidFill>
              <a:uFill>
                <a:solidFill>
                  <a:srgbClr val="ffffff"/>
                </a:solidFill>
              </a:uFill>
              <a:latin typeface="Arial"/>
            </a:endParaRPr>
          </a:p>
          <a:p>
            <a:pPr>
              <a:lnSpc>
                <a:spcPct val="100000"/>
              </a:lnSpc>
            </a:pPr>
            <a:endParaRPr b="0" lang="fr-FR" sz="1000" spc="-1" strike="noStrike">
              <a:solidFill>
                <a:srgbClr val="000000"/>
              </a:solidFill>
              <a:uFill>
                <a:solidFill>
                  <a:srgbClr val="ffffff"/>
                </a:solidFill>
              </a:uFill>
              <a:latin typeface="Arial"/>
            </a:endParaRPr>
          </a:p>
        </p:txBody>
      </p:sp>
      <p:sp>
        <p:nvSpPr>
          <p:cNvPr id="90" name="CustomShape 5"/>
          <p:cNvSpPr/>
          <p:nvPr/>
        </p:nvSpPr>
        <p:spPr>
          <a:xfrm>
            <a:off x="6989760" y="6391080"/>
            <a:ext cx="1159920" cy="364680"/>
          </a:xfrm>
          <a:prstGeom prst="rect">
            <a:avLst/>
          </a:prstGeom>
          <a:noFill/>
          <a:ln>
            <a:noFill/>
          </a:ln>
        </p:spPr>
        <p:style>
          <a:lnRef idx="0"/>
          <a:fillRef idx="0"/>
          <a:effectRef idx="0"/>
          <a:fontRef idx="minor"/>
        </p:style>
        <p:txBody>
          <a:bodyPr anchor="ctr"/>
          <a:p>
            <a:pPr>
              <a:lnSpc>
                <a:spcPct val="100000"/>
              </a:lnSpc>
            </a:pPr>
            <a:endParaRPr b="0" lang="fr-FR" sz="1000" spc="-1" strike="noStrike">
              <a:solidFill>
                <a:srgbClr val="000000"/>
              </a:solidFill>
              <a:uFill>
                <a:solidFill>
                  <a:srgbClr val="ffffff"/>
                </a:solidFill>
              </a:uFill>
              <a:latin typeface="Arial"/>
            </a:endParaRPr>
          </a:p>
          <a:p>
            <a:pPr>
              <a:lnSpc>
                <a:spcPct val="100000"/>
              </a:lnSpc>
            </a:pPr>
            <a:endParaRPr b="0" lang="fr-FR" sz="1000" spc="-1" strike="noStrike">
              <a:solidFill>
                <a:srgbClr val="000000"/>
              </a:solidFill>
              <a:uFill>
                <a:solidFill>
                  <a:srgbClr val="ffffff"/>
                </a:solidFill>
              </a:uFill>
              <a:latin typeface="Arial"/>
            </a:endParaRPr>
          </a:p>
        </p:txBody>
      </p:sp>
      <p:pic>
        <p:nvPicPr>
          <p:cNvPr id="91" name="Image 3" descr=""/>
          <p:cNvPicPr/>
          <p:nvPr/>
        </p:nvPicPr>
        <p:blipFill>
          <a:blip r:embed="rId2"/>
          <a:stretch/>
        </p:blipFill>
        <p:spPr>
          <a:xfrm>
            <a:off x="678240" y="6181920"/>
            <a:ext cx="2568960" cy="455760"/>
          </a:xfrm>
          <a:prstGeom prst="rect">
            <a:avLst/>
          </a:prstGeom>
          <a:ln>
            <a:noFill/>
          </a:ln>
        </p:spPr>
      </p:pic>
      <p:sp>
        <p:nvSpPr>
          <p:cNvPr id="92" name="PlaceHolder 6"/>
          <p:cNvSpPr>
            <a:spLocks noGrp="1"/>
          </p:cNvSpPr>
          <p:nvPr>
            <p:ph type="title"/>
          </p:nvPr>
        </p:nvSpPr>
        <p:spPr>
          <a:xfrm>
            <a:off x="805320" y="0"/>
            <a:ext cx="7881120" cy="1286640"/>
          </a:xfrm>
          <a:prstGeom prst="rect">
            <a:avLst/>
          </a:prstGeom>
        </p:spPr>
        <p:txBody>
          <a:bodyPr anchor="ctr"/>
          <a:p>
            <a:pPr>
              <a:lnSpc>
                <a:spcPct val="100000"/>
              </a:lnSpc>
            </a:pPr>
            <a:r>
              <a:rPr b="0" lang="fr-FR" sz="3000" spc="-1" strike="noStrike" cap="all">
                <a:solidFill>
                  <a:srgbClr val="404040"/>
                </a:solidFill>
                <a:uFill>
                  <a:solidFill>
                    <a:srgbClr val="ffffff"/>
                  </a:solidFill>
                </a:uFill>
                <a:latin typeface="Calibri"/>
              </a:rPr>
              <a:t>Cliquez et modifiez le titre</a:t>
            </a:r>
            <a:endParaRPr b="0" lang="fr-FR" sz="1800" spc="-1" strike="noStrike">
              <a:solidFill>
                <a:srgbClr val="000000"/>
              </a:solidFill>
              <a:uFill>
                <a:solidFill>
                  <a:srgbClr val="ffffff"/>
                </a:solidFill>
              </a:uFill>
              <a:latin typeface="Calibri"/>
            </a:endParaRPr>
          </a:p>
        </p:txBody>
      </p:sp>
      <p:sp>
        <p:nvSpPr>
          <p:cNvPr id="93" name="PlaceHolder 7"/>
          <p:cNvSpPr>
            <a:spLocks noGrp="1"/>
          </p:cNvSpPr>
          <p:nvPr>
            <p:ph type="sldNum"/>
          </p:nvPr>
        </p:nvSpPr>
        <p:spPr>
          <a:xfrm>
            <a:off x="8150040" y="6391080"/>
            <a:ext cx="450000" cy="364680"/>
          </a:xfrm>
          <a:prstGeom prst="rect">
            <a:avLst/>
          </a:prstGeom>
        </p:spPr>
        <p:txBody>
          <a:bodyPr anchor="ctr"/>
          <a:p>
            <a:pPr algn="r">
              <a:lnSpc>
                <a:spcPct val="100000"/>
              </a:lnSpc>
            </a:pPr>
            <a:fld id="{F49DB560-E048-4A45-81A3-F838D6DB3AE0}" type="slidenum">
              <a:rPr b="1" lang="fr-FR" sz="1000" spc="-1" strike="noStrike">
                <a:solidFill>
                  <a:srgbClr val="404040"/>
                </a:solidFill>
                <a:uFill>
                  <a:solidFill>
                    <a:srgbClr val="ffffff"/>
                  </a:solidFill>
                </a:uFill>
                <a:latin typeface="Calibri"/>
              </a:rPr>
              <a:t>&lt;numéro&gt;</a:t>
            </a:fld>
            <a:endParaRPr b="0" lang="fr-FR" sz="1400" spc="-1" strike="noStrike">
              <a:solidFill>
                <a:srgbClr val="000000"/>
              </a:solidFill>
              <a:uFill>
                <a:solidFill>
                  <a:srgbClr val="ffffff"/>
                </a:solidFill>
              </a:uFill>
              <a:latin typeface="Times New Roman"/>
            </a:endParaRPr>
          </a:p>
        </p:txBody>
      </p:sp>
      <p:sp>
        <p:nvSpPr>
          <p:cNvPr id="94" name="PlaceHolder 8"/>
          <p:cNvSpPr>
            <a:spLocks noGrp="1"/>
          </p:cNvSpPr>
          <p:nvPr>
            <p:ph type="body"/>
          </p:nvPr>
        </p:nvSpPr>
        <p:spPr>
          <a:xfrm>
            <a:off x="804960" y="1470960"/>
            <a:ext cx="7881480" cy="4598640"/>
          </a:xfrm>
          <a:prstGeom prst="rect">
            <a:avLst/>
          </a:prstGeom>
        </p:spPr>
        <p:txBody>
          <a:bodyPr/>
          <a:p>
            <a:pPr marL="432000" indent="-324000">
              <a:buClr>
                <a:srgbClr val="000000"/>
              </a:buClr>
              <a:buSzPct val="45000"/>
              <a:buFont typeface="Wingdings" charset="2"/>
              <a:buChar char=""/>
            </a:pPr>
            <a:r>
              <a:rPr b="0" lang="fr-FR" sz="2000" spc="-1" strike="noStrike">
                <a:solidFill>
                  <a:srgbClr val="9b008a"/>
                </a:solidFill>
                <a:uFill>
                  <a:solidFill>
                    <a:srgbClr val="ffffff"/>
                  </a:solidFill>
                </a:uFill>
                <a:latin typeface="Calibri"/>
              </a:rPr>
              <a:t>Cliquez pour éditer le format du plan de texte</a:t>
            </a:r>
            <a:endParaRPr b="0" lang="fr-FR" sz="2000" spc="-1" strike="noStrike">
              <a:solidFill>
                <a:srgbClr val="9b008a"/>
              </a:solidFill>
              <a:uFill>
                <a:solidFill>
                  <a:srgbClr val="ffffff"/>
                </a:solidFill>
              </a:uFill>
              <a:latin typeface="Calibri"/>
            </a:endParaRPr>
          </a:p>
          <a:p>
            <a:pPr lvl="1" marL="864000" indent="-324000">
              <a:buClr>
                <a:srgbClr val="000000"/>
              </a:buClr>
              <a:buSzPct val="75000"/>
              <a:buFont typeface="Symbol" charset="2"/>
              <a:buChar char=""/>
            </a:pPr>
            <a:r>
              <a:rPr b="0" lang="fr-FR" sz="2000" spc="-1" strike="noStrike">
                <a:solidFill>
                  <a:srgbClr val="9b008a"/>
                </a:solidFill>
                <a:uFill>
                  <a:solidFill>
                    <a:srgbClr val="ffffff"/>
                  </a:solidFill>
                </a:uFill>
                <a:latin typeface="Calibri"/>
              </a:rPr>
              <a:t>Second niveau de plan</a:t>
            </a:r>
            <a:endParaRPr b="0" lang="fr-FR" sz="2000" spc="-1" strike="noStrike">
              <a:solidFill>
                <a:srgbClr val="000000"/>
              </a:solidFill>
              <a:uFill>
                <a:solidFill>
                  <a:srgbClr val="ffffff"/>
                </a:solidFill>
              </a:uFill>
              <a:latin typeface="Calibri"/>
            </a:endParaRPr>
          </a:p>
          <a:p>
            <a:pPr lvl="2" marL="1296000" indent="-288000">
              <a:buClr>
                <a:srgbClr val="000000"/>
              </a:buClr>
              <a:buSzPct val="45000"/>
              <a:buFont typeface="Wingdings" charset="2"/>
              <a:buChar char=""/>
            </a:pPr>
            <a:r>
              <a:rPr b="0" lang="fr-FR" sz="2000" spc="-1" strike="noStrike">
                <a:solidFill>
                  <a:srgbClr val="9b008a"/>
                </a:solidFill>
                <a:uFill>
                  <a:solidFill>
                    <a:srgbClr val="ffffff"/>
                  </a:solidFill>
                </a:uFill>
                <a:latin typeface="Calibri"/>
              </a:rPr>
              <a:t>Troisième niveau de plan</a:t>
            </a:r>
            <a:endParaRPr b="0" lang="fr-FR" sz="2000" spc="-1" strike="noStrike">
              <a:solidFill>
                <a:srgbClr val="000000"/>
              </a:solidFill>
              <a:uFill>
                <a:solidFill>
                  <a:srgbClr val="ffffff"/>
                </a:solidFill>
              </a:uFill>
              <a:latin typeface="Calibri"/>
            </a:endParaRPr>
          </a:p>
          <a:p>
            <a:pPr lvl="3" marL="1728000" indent="-216000">
              <a:buClr>
                <a:srgbClr val="000000"/>
              </a:buClr>
              <a:buSzPct val="75000"/>
              <a:buFont typeface="Symbol" charset="2"/>
              <a:buChar char=""/>
            </a:pPr>
            <a:r>
              <a:rPr b="0" lang="fr-FR" sz="2000" spc="-1" strike="noStrike">
                <a:solidFill>
                  <a:srgbClr val="9b008a"/>
                </a:solidFill>
                <a:uFill>
                  <a:solidFill>
                    <a:srgbClr val="ffffff"/>
                  </a:solidFill>
                </a:uFill>
                <a:latin typeface="Calibri"/>
              </a:rPr>
              <a:t>Quatrième niveau de plan</a:t>
            </a:r>
            <a:endParaRPr b="0" lang="fr-FR" sz="2000" spc="-1" strike="noStrike">
              <a:solidFill>
                <a:srgbClr val="000000"/>
              </a:solidFill>
              <a:uFill>
                <a:solidFill>
                  <a:srgbClr val="ffffff"/>
                </a:solidFill>
              </a:uFill>
              <a:latin typeface="Calibri"/>
            </a:endParaRPr>
          </a:p>
          <a:p>
            <a:pPr lvl="4" marL="2160000" indent="-216000">
              <a:buClr>
                <a:srgbClr val="000000"/>
              </a:buClr>
              <a:buSzPct val="45000"/>
              <a:buFont typeface="Wingdings" charset="2"/>
              <a:buChar char=""/>
            </a:pPr>
            <a:r>
              <a:rPr b="0" lang="fr-FR" sz="2000" spc="-1" strike="noStrike">
                <a:solidFill>
                  <a:srgbClr val="9b008a"/>
                </a:solidFill>
                <a:uFill>
                  <a:solidFill>
                    <a:srgbClr val="ffffff"/>
                  </a:solidFill>
                </a:uFill>
                <a:latin typeface="Calibri"/>
              </a:rPr>
              <a:t>Cinquième niveau de plan</a:t>
            </a:r>
            <a:endParaRPr b="0" lang="fr-FR" sz="2000" spc="-1" strike="noStrike">
              <a:solidFill>
                <a:srgbClr val="000000"/>
              </a:solidFill>
              <a:uFill>
                <a:solidFill>
                  <a:srgbClr val="ffffff"/>
                </a:solidFill>
              </a:uFill>
              <a:latin typeface="Calibri"/>
            </a:endParaRPr>
          </a:p>
          <a:p>
            <a:pPr lvl="5" marL="2592000" indent="-216000">
              <a:buClr>
                <a:srgbClr val="000000"/>
              </a:buClr>
              <a:buSzPct val="45000"/>
              <a:buFont typeface="Wingdings" charset="2"/>
              <a:buChar char=""/>
            </a:pPr>
            <a:r>
              <a:rPr b="0" lang="fr-FR" sz="2000" spc="-1" strike="noStrike">
                <a:solidFill>
                  <a:srgbClr val="9b008a"/>
                </a:solidFill>
                <a:uFill>
                  <a:solidFill>
                    <a:srgbClr val="ffffff"/>
                  </a:solidFill>
                </a:uFill>
                <a:latin typeface="Calibri"/>
              </a:rPr>
              <a:t>Sixième niveau de plan</a:t>
            </a:r>
            <a:endParaRPr b="0" lang="fr-FR" sz="2000" spc="-1" strike="noStrike">
              <a:solidFill>
                <a:srgbClr val="000000"/>
              </a:solidFill>
              <a:uFill>
                <a:solidFill>
                  <a:srgbClr val="ffffff"/>
                </a:solidFill>
              </a:uFill>
              <a:latin typeface="Calibri"/>
            </a:endParaRPr>
          </a:p>
          <a:p>
            <a:pPr marL="177840" indent="-177480">
              <a:lnSpc>
                <a:spcPct val="100000"/>
              </a:lnSpc>
              <a:buClr>
                <a:srgbClr val="9b008a"/>
              </a:buClr>
              <a:buFont typeface="Arial"/>
              <a:buChar char="■"/>
            </a:pPr>
            <a:r>
              <a:rPr b="0" lang="fr-FR" sz="2000" spc="-1" strike="noStrike">
                <a:solidFill>
                  <a:srgbClr val="9b008a"/>
                </a:solidFill>
                <a:uFill>
                  <a:solidFill>
                    <a:srgbClr val="ffffff"/>
                  </a:solidFill>
                </a:uFill>
                <a:latin typeface="Calibri"/>
              </a:rPr>
              <a:t>Septième niveau de plan Cliquez pour modifier les styles du texte du masque</a:t>
            </a:r>
            <a:endParaRPr b="0" lang="fr-FR" sz="2000" spc="-1" strike="noStrike">
              <a:solidFill>
                <a:srgbClr val="9b008a"/>
              </a:solidFill>
              <a:uFill>
                <a:solidFill>
                  <a:srgbClr val="ffffff"/>
                </a:solidFill>
              </a:uFill>
              <a:latin typeface="Calibri"/>
            </a:endParaRPr>
          </a:p>
          <a:p>
            <a:pPr lvl="1" marL="627120" indent="-169560">
              <a:lnSpc>
                <a:spcPct val="100000"/>
              </a:lnSpc>
              <a:buClr>
                <a:srgbClr val="9b008a"/>
              </a:buClr>
              <a:buFont typeface="Arial Italic"/>
              <a:buChar char="■"/>
            </a:pPr>
            <a:r>
              <a:rPr b="0" lang="fr-FR" sz="1500" spc="-1" strike="noStrike">
                <a:solidFill>
                  <a:srgbClr val="000000"/>
                </a:solidFill>
                <a:uFill>
                  <a:solidFill>
                    <a:srgbClr val="ffffff"/>
                  </a:solidFill>
                </a:uFill>
                <a:latin typeface="Calibri"/>
              </a:rPr>
              <a:t>Deuxième niveau</a:t>
            </a:r>
            <a:endParaRPr b="0" lang="fr-FR" sz="2000" spc="-1" strike="noStrike">
              <a:solidFill>
                <a:srgbClr val="000000"/>
              </a:solidFill>
              <a:uFill>
                <a:solidFill>
                  <a:srgbClr val="ffffff"/>
                </a:solidFill>
              </a:uFill>
              <a:latin typeface="Calibri"/>
            </a:endParaRPr>
          </a:p>
          <a:p>
            <a:r>
              <a:rPr b="0" lang="fr-FR" sz="1500" spc="-1" strike="noStrike">
                <a:solidFill>
                  <a:srgbClr val="000000"/>
                </a:solidFill>
                <a:uFill>
                  <a:solidFill>
                    <a:srgbClr val="ffffff"/>
                  </a:solidFill>
                </a:uFill>
                <a:latin typeface="Calibri"/>
              </a:rPr>
              <a:t>Troisième niveau</a:t>
            </a:r>
            <a:endParaRPr b="0" lang="fr-FR" sz="2000" spc="-1" strike="noStrike">
              <a:solidFill>
                <a:srgbClr val="9b008a"/>
              </a:solidFill>
              <a:uFill>
                <a:solidFill>
                  <a:srgbClr val="ffffff"/>
                </a:solidFill>
              </a:uFill>
              <a:latin typeface="Calibri"/>
            </a:endParaRPr>
          </a:p>
          <a:p>
            <a:pPr lvl="3" marL="627120" indent="177840">
              <a:lnSpc>
                <a:spcPct val="100000"/>
              </a:lnSpc>
              <a:buClr>
                <a:srgbClr val="9b008a"/>
              </a:buClr>
              <a:buFont typeface="Arial"/>
              <a:buChar char="–"/>
            </a:pPr>
            <a:r>
              <a:rPr b="0" lang="fr-FR" sz="1100" spc="-1" strike="noStrike">
                <a:solidFill>
                  <a:srgbClr val="000000"/>
                </a:solidFill>
                <a:uFill>
                  <a:solidFill>
                    <a:srgbClr val="ffffff"/>
                  </a:solidFill>
                </a:uFill>
                <a:latin typeface="Calibri"/>
              </a:rPr>
              <a:t>Quatrième niveau</a:t>
            </a:r>
            <a:endParaRPr b="0" lang="fr-FR" sz="1100" spc="-1" strike="noStrike">
              <a:solidFill>
                <a:srgbClr val="000000"/>
              </a:solidFill>
              <a:uFill>
                <a:solidFill>
                  <a:srgbClr val="ffffff"/>
                </a:solidFill>
              </a:uFill>
              <a:latin typeface="Calibri"/>
            </a:endParaRPr>
          </a:p>
          <a:p>
            <a:r>
              <a:rPr b="0" lang="fr-FR" sz="1100" spc="-1" strike="noStrike">
                <a:solidFill>
                  <a:srgbClr val="000000"/>
                </a:solidFill>
                <a:uFill>
                  <a:solidFill>
                    <a:srgbClr val="ffffff"/>
                  </a:solidFill>
                </a:uFill>
                <a:latin typeface="Calibri"/>
              </a:rPr>
              <a:t>Cinquième niveau</a:t>
            </a:r>
            <a:endParaRPr b="0" lang="fr-FR" sz="2000" spc="-1" strike="noStrike">
              <a:solidFill>
                <a:srgbClr val="9b008a"/>
              </a:solidFill>
              <a:uFill>
                <a:solidFill>
                  <a:srgbClr val="ffffff"/>
                </a:solidFill>
              </a:uFill>
              <a:latin typeface="Calibri"/>
            </a:endParaRPr>
          </a:p>
        </p:txBody>
      </p:sp>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TextShape 1"/>
          <p:cNvSpPr txBox="1"/>
          <p:nvPr/>
        </p:nvSpPr>
        <p:spPr>
          <a:xfrm>
            <a:off x="3090600" y="3715920"/>
            <a:ext cx="5826600" cy="1386720"/>
          </a:xfrm>
          <a:prstGeom prst="rect">
            <a:avLst/>
          </a:prstGeom>
          <a:noFill/>
          <a:ln>
            <a:noFill/>
          </a:ln>
        </p:spPr>
        <p:txBody>
          <a:bodyPr/>
          <a:p>
            <a:pPr>
              <a:lnSpc>
                <a:spcPct val="100000"/>
              </a:lnSpc>
            </a:pPr>
            <a:r>
              <a:rPr b="0" lang="fr-FR" sz="2800" spc="-1" strike="noStrike">
                <a:solidFill>
                  <a:srgbClr val="ffffff"/>
                </a:solidFill>
                <a:uFill>
                  <a:solidFill>
                    <a:srgbClr val="ffffff"/>
                  </a:solidFill>
                </a:uFill>
                <a:latin typeface="Arial"/>
                <a:ea typeface="Arial"/>
              </a:rPr>
              <a:t>Des évaluations au service </a:t>
            </a:r>
            <a:r>
              <a:rPr b="0" lang="fr-FR" sz="2800" spc="-1" strike="noStrike">
                <a:solidFill>
                  <a:srgbClr val="ffffff"/>
                </a:solidFill>
                <a:uFill>
                  <a:solidFill>
                    <a:srgbClr val="ffffff"/>
                  </a:solidFill>
                </a:uFill>
                <a:latin typeface="Arial"/>
                <a:ea typeface="Arial"/>
              </a:rPr>
              <a:t>
</a:t>
            </a:r>
            <a:r>
              <a:rPr b="0" lang="fr-FR" sz="2800" spc="-1" strike="noStrike">
                <a:solidFill>
                  <a:srgbClr val="ffffff"/>
                </a:solidFill>
                <a:uFill>
                  <a:solidFill>
                    <a:srgbClr val="ffffff"/>
                  </a:solidFill>
                </a:uFill>
                <a:latin typeface="Arial"/>
                <a:ea typeface="Arial"/>
              </a:rPr>
              <a:t>de la réussite des élèves</a:t>
            </a:r>
            <a:endParaRPr b="0" lang="fr-FR" sz="3200" spc="-1" strike="noStrike">
              <a:solidFill>
                <a:srgbClr val="000000"/>
              </a:solidFill>
              <a:uFill>
                <a:solidFill>
                  <a:srgbClr val="ffffff"/>
                </a:solidFill>
              </a:uFill>
              <a:latin typeface="Arial"/>
            </a:endParaRPr>
          </a:p>
        </p:txBody>
      </p:sp>
      <p:sp>
        <p:nvSpPr>
          <p:cNvPr id="135" name="TextShape 2"/>
          <p:cNvSpPr txBox="1"/>
          <p:nvPr/>
        </p:nvSpPr>
        <p:spPr>
          <a:xfrm>
            <a:off x="3090600" y="2238120"/>
            <a:ext cx="5826600" cy="1441800"/>
          </a:xfrm>
          <a:prstGeom prst="rect">
            <a:avLst/>
          </a:prstGeom>
          <a:noFill/>
          <a:ln>
            <a:noFill/>
          </a:ln>
        </p:spPr>
        <p:txBody>
          <a:bodyPr anchor="ctr"/>
          <a:p>
            <a:pPr>
              <a:lnSpc>
                <a:spcPct val="100000"/>
              </a:lnSpc>
            </a:pPr>
            <a:r>
              <a:rPr b="1" lang="fr-FR" sz="3200" spc="-1" strike="noStrike">
                <a:solidFill>
                  <a:srgbClr val="ffffff"/>
                </a:solidFill>
                <a:uFill>
                  <a:solidFill>
                    <a:srgbClr val="ffffff"/>
                  </a:solidFill>
                </a:uFill>
                <a:latin typeface="Arial Black"/>
                <a:ea typeface="Arial Black"/>
              </a:rPr>
              <a:t>Rentrée scolaire 2018</a:t>
            </a:r>
            <a:r>
              <a:rPr b="1" lang="fr-FR" sz="3200" spc="-1" strike="noStrike">
                <a:solidFill>
                  <a:srgbClr val="ffffff"/>
                </a:solidFill>
                <a:uFill>
                  <a:solidFill>
                    <a:srgbClr val="ffffff"/>
                  </a:solidFill>
                </a:uFill>
                <a:latin typeface="Arial Black"/>
                <a:ea typeface="Arial Black"/>
              </a:rPr>
              <a:t>
</a:t>
            </a:r>
            <a:r>
              <a:rPr b="1" lang="fr-FR" sz="3200" spc="-1" strike="noStrike">
                <a:solidFill>
                  <a:srgbClr val="ffffff"/>
                </a:solidFill>
                <a:uFill>
                  <a:solidFill>
                    <a:srgbClr val="ffffff"/>
                  </a:solidFill>
                </a:uFill>
                <a:latin typeface="Arial"/>
                <a:ea typeface="Arial Black"/>
              </a:rPr>
              <a:t>Début CP et CE1</a:t>
            </a:r>
            <a:endParaRPr b="0" lang="fr-FR" sz="1800" spc="-1" strike="noStrike">
              <a:solidFill>
                <a:srgbClr val="000000"/>
              </a:solidFill>
              <a:uFill>
                <a:solidFill>
                  <a:srgbClr val="ffffff"/>
                </a:solidFill>
              </a:uFill>
              <a:latin typeface="Calibri"/>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TextShape 1"/>
          <p:cNvSpPr txBox="1"/>
          <p:nvPr/>
        </p:nvSpPr>
        <p:spPr>
          <a:xfrm>
            <a:off x="805320" y="0"/>
            <a:ext cx="7881120" cy="1286640"/>
          </a:xfrm>
          <a:prstGeom prst="rect">
            <a:avLst/>
          </a:prstGeom>
          <a:noFill/>
          <a:ln>
            <a:noFill/>
          </a:ln>
        </p:spPr>
        <p:txBody>
          <a:bodyPr anchor="ctr"/>
          <a:p>
            <a:pPr>
              <a:lnSpc>
                <a:spcPct val="100000"/>
              </a:lnSpc>
            </a:pPr>
            <a:r>
              <a:rPr b="1" lang="fr-FR" sz="2400" spc="-1" strike="noStrike" cap="all">
                <a:solidFill>
                  <a:srgbClr val="9b008a"/>
                </a:solidFill>
                <a:uFill>
                  <a:solidFill>
                    <a:srgbClr val="ffffff"/>
                  </a:solidFill>
                </a:uFill>
                <a:latin typeface="Calibri"/>
              </a:rPr>
              <a:t>REPERES CE1</a:t>
            </a:r>
            <a:r>
              <a:rPr b="1" lang="fr-FR" sz="2400" spc="-1" strike="noStrike" cap="all">
                <a:solidFill>
                  <a:srgbClr val="9b008a"/>
                </a:solidFill>
                <a:uFill>
                  <a:solidFill>
                    <a:srgbClr val="ffffff"/>
                  </a:solidFill>
                </a:uFill>
                <a:latin typeface="Calibri"/>
              </a:rPr>
              <a:t>
</a:t>
            </a:r>
            <a:r>
              <a:rPr b="0" lang="fr-FR" sz="2400" spc="-1" strike="noStrike" cap="all">
                <a:solidFill>
                  <a:srgbClr val="404040"/>
                </a:solidFill>
                <a:uFill>
                  <a:solidFill>
                    <a:srgbClr val="ffffff"/>
                  </a:solidFill>
                </a:uFill>
                <a:latin typeface="Calibri"/>
              </a:rPr>
              <a:t>Contenus en français</a:t>
            </a:r>
            <a:endParaRPr b="0" lang="fr-FR" sz="1800" spc="-1" strike="noStrike">
              <a:solidFill>
                <a:srgbClr val="000000"/>
              </a:solidFill>
              <a:uFill>
                <a:solidFill>
                  <a:srgbClr val="ffffff"/>
                </a:solidFill>
              </a:uFill>
              <a:latin typeface="Calibri"/>
            </a:endParaRPr>
          </a:p>
        </p:txBody>
      </p:sp>
      <p:sp>
        <p:nvSpPr>
          <p:cNvPr id="161" name="CustomShape 2"/>
          <p:cNvSpPr/>
          <p:nvPr/>
        </p:nvSpPr>
        <p:spPr>
          <a:xfrm>
            <a:off x="8150040" y="6391080"/>
            <a:ext cx="631800" cy="364680"/>
          </a:xfrm>
          <a:prstGeom prst="rect">
            <a:avLst/>
          </a:prstGeom>
          <a:noFill/>
          <a:ln>
            <a:noFill/>
          </a:ln>
        </p:spPr>
        <p:style>
          <a:lnRef idx="0"/>
          <a:fillRef idx="0"/>
          <a:effectRef idx="0"/>
          <a:fontRef idx="minor"/>
        </p:style>
      </p:sp>
      <p:sp>
        <p:nvSpPr>
          <p:cNvPr id="162" name="CustomShape 3"/>
          <p:cNvSpPr/>
          <p:nvPr/>
        </p:nvSpPr>
        <p:spPr>
          <a:xfrm>
            <a:off x="410400" y="1436760"/>
            <a:ext cx="8510760" cy="4479480"/>
          </a:xfrm>
          <a:prstGeom prst="rect">
            <a:avLst/>
          </a:prstGeom>
          <a:noFill/>
          <a:ln>
            <a:noFill/>
          </a:ln>
        </p:spPr>
        <p:style>
          <a:lnRef idx="0"/>
          <a:fillRef idx="0"/>
          <a:effectRef idx="0"/>
          <a:fontRef idx="minor"/>
        </p:style>
        <p:txBody>
          <a:bodyPr lIns="90000" rIns="90000" tIns="45000" bIns="45000"/>
          <a:p>
            <a:pPr marL="343080" indent="-342720">
              <a:lnSpc>
                <a:spcPct val="100000"/>
              </a:lnSpc>
              <a:buClr>
                <a:srgbClr val="000000"/>
              </a:buClr>
              <a:buFont typeface="Wingdings" charset="2"/>
              <a:buChar char=""/>
            </a:pPr>
            <a:r>
              <a:rPr b="0" lang="fr-FR" sz="1800" spc="-1" strike="noStrike">
                <a:solidFill>
                  <a:srgbClr val="000000"/>
                </a:solidFill>
                <a:uFill>
                  <a:solidFill>
                    <a:srgbClr val="ffffff"/>
                  </a:solidFill>
                </a:uFill>
                <a:latin typeface="Calibri"/>
              </a:rPr>
              <a:t>Programmes scolaires du cycle 2</a:t>
            </a:r>
            <a:endParaRPr b="0" lang="fr-FR" sz="1800" spc="-1" strike="noStrike">
              <a:solidFill>
                <a:srgbClr val="000000"/>
              </a:solidFill>
              <a:uFill>
                <a:solidFill>
                  <a:srgbClr val="ffffff"/>
                </a:solidFill>
              </a:uFill>
              <a:latin typeface="Arial"/>
            </a:endParaRPr>
          </a:p>
          <a:p>
            <a:pPr marL="343080" indent="-342720">
              <a:lnSpc>
                <a:spcPct val="100000"/>
              </a:lnSpc>
              <a:buClr>
                <a:srgbClr val="000000"/>
              </a:buClr>
              <a:buFont typeface="Wingdings" charset="2"/>
              <a:buChar char=""/>
            </a:pPr>
            <a:r>
              <a:rPr b="0" lang="fr-FR" sz="1800" spc="-1" strike="noStrike">
                <a:solidFill>
                  <a:srgbClr val="000000"/>
                </a:solidFill>
                <a:uFill>
                  <a:solidFill>
                    <a:srgbClr val="ffffff"/>
                  </a:solidFill>
                </a:uFill>
                <a:latin typeface="Calibri"/>
              </a:rPr>
              <a:t>11 types d’exercices : 9 en passation collective /  2 en individuelle</a:t>
            </a:r>
            <a:endParaRPr b="0" lang="fr-FR" sz="1800" spc="-1" strike="noStrike">
              <a:solidFill>
                <a:srgbClr val="000000"/>
              </a:solidFill>
              <a:uFill>
                <a:solidFill>
                  <a:srgbClr val="ffffff"/>
                </a:solidFill>
              </a:uFill>
              <a:latin typeface="Arial"/>
            </a:endParaRPr>
          </a:p>
          <a:p>
            <a:pPr marL="343080" indent="-342720">
              <a:lnSpc>
                <a:spcPct val="100000"/>
              </a:lnSpc>
              <a:buClr>
                <a:srgbClr val="000000"/>
              </a:buClr>
              <a:buFont typeface="Wingdings" charset="2"/>
              <a:buChar char=""/>
            </a:pPr>
            <a:r>
              <a:rPr b="0" lang="fr-FR" sz="1800" spc="-1" strike="noStrike">
                <a:solidFill>
                  <a:srgbClr val="000000"/>
                </a:solidFill>
                <a:uFill>
                  <a:solidFill>
                    <a:srgbClr val="ffffff"/>
                  </a:solidFill>
                </a:uFill>
                <a:latin typeface="Calibri"/>
              </a:rPr>
              <a:t>2 cahiers différents</a:t>
            </a:r>
            <a:endParaRPr b="0" lang="fr-FR" sz="1800" spc="-1" strike="noStrike">
              <a:solidFill>
                <a:srgbClr val="000000"/>
              </a:solidFill>
              <a:uFill>
                <a:solidFill>
                  <a:srgbClr val="ffffff"/>
                </a:solidFill>
              </a:uFill>
              <a:latin typeface="Arial"/>
            </a:endParaRPr>
          </a:p>
          <a:p>
            <a:pPr marL="343080" indent="-342720">
              <a:lnSpc>
                <a:spcPct val="100000"/>
              </a:lnSpc>
              <a:buClr>
                <a:srgbClr val="000000"/>
              </a:buClr>
              <a:buFont typeface="Wingdings" charset="2"/>
              <a:buChar char=""/>
            </a:pPr>
            <a:r>
              <a:rPr b="0" lang="fr-FR" sz="1800" spc="-1" strike="noStrike">
                <a:solidFill>
                  <a:srgbClr val="000000"/>
                </a:solidFill>
                <a:uFill>
                  <a:solidFill>
                    <a:srgbClr val="ffffff"/>
                  </a:solidFill>
                </a:uFill>
                <a:latin typeface="Calibri"/>
              </a:rPr>
              <a:t>Connaissances et compétences associées :</a:t>
            </a:r>
            <a:endParaRPr b="0" lang="fr-FR" sz="1800" spc="-1" strike="noStrike">
              <a:solidFill>
                <a:srgbClr val="000000"/>
              </a:solidFill>
              <a:uFill>
                <a:solidFill>
                  <a:srgbClr val="ffffff"/>
                </a:solidFill>
              </a:uFill>
              <a:latin typeface="Arial"/>
            </a:endParaRPr>
          </a:p>
          <a:p>
            <a:pPr lvl="2" marL="743040" indent="-285480">
              <a:lnSpc>
                <a:spcPct val="100000"/>
              </a:lnSpc>
              <a:buClr>
                <a:srgbClr val="000000"/>
              </a:buClr>
              <a:buFont typeface="Wingdings" charset="2"/>
              <a:buChar char=""/>
            </a:pPr>
            <a:r>
              <a:rPr b="0" lang="fr-FR" sz="1800" spc="-1" strike="noStrike">
                <a:solidFill>
                  <a:srgbClr val="000000"/>
                </a:solidFill>
                <a:uFill>
                  <a:solidFill>
                    <a:srgbClr val="ffffff"/>
                  </a:solidFill>
                </a:uFill>
                <a:latin typeface="Calibri"/>
              </a:rPr>
              <a:t>Identifier des mots de manière de plus en plus aisée (discrimination auditive, visuelle, correspondances grapho-phonologiques)</a:t>
            </a:r>
            <a:endParaRPr b="0" lang="fr-FR" sz="1800" spc="-1" strike="noStrike">
              <a:solidFill>
                <a:srgbClr val="000000"/>
              </a:solidFill>
              <a:uFill>
                <a:solidFill>
                  <a:srgbClr val="ffffff"/>
                </a:solidFill>
              </a:uFill>
              <a:latin typeface="Arial"/>
            </a:endParaRPr>
          </a:p>
          <a:p>
            <a:pPr marL="343080" indent="-342720">
              <a:lnSpc>
                <a:spcPct val="100000"/>
              </a:lnSpc>
              <a:buClr>
                <a:srgbClr val="000000"/>
              </a:buClr>
              <a:buFont typeface="Wingdings" charset="2"/>
              <a:buChar char=""/>
            </a:pPr>
            <a:r>
              <a:rPr b="0" lang="fr-FR" sz="1800" spc="-1" strike="noStrike">
                <a:solidFill>
                  <a:srgbClr val="000000"/>
                </a:solidFill>
                <a:uFill>
                  <a:solidFill>
                    <a:srgbClr val="ffffff"/>
                  </a:solidFill>
                </a:uFill>
                <a:latin typeface="Calibri"/>
              </a:rPr>
              <a:t>3 des attendus du programme en lecture et compréhension de l’écrit :</a:t>
            </a:r>
            <a:endParaRPr b="0" lang="fr-FR" sz="1800" spc="-1" strike="noStrike">
              <a:solidFill>
                <a:srgbClr val="000000"/>
              </a:solidFill>
              <a:uFill>
                <a:solidFill>
                  <a:srgbClr val="ffffff"/>
                </a:solidFill>
              </a:uFill>
              <a:latin typeface="Arial"/>
            </a:endParaRPr>
          </a:p>
          <a:p>
            <a:pPr lvl="1" marL="914400" indent="-456840">
              <a:lnSpc>
                <a:spcPct val="100000"/>
              </a:lnSpc>
              <a:buClr>
                <a:srgbClr val="000000"/>
              </a:buClr>
              <a:buFont typeface="Wingdings" charset="2"/>
              <a:buChar char=""/>
            </a:pPr>
            <a:r>
              <a:rPr b="0" lang="fr-FR" sz="1800" spc="-1" strike="noStrike">
                <a:solidFill>
                  <a:srgbClr val="000000"/>
                </a:solidFill>
                <a:uFill>
                  <a:solidFill>
                    <a:srgbClr val="ffffff"/>
                  </a:solidFill>
                </a:uFill>
                <a:latin typeface="Calibri"/>
              </a:rPr>
              <a:t>Identifier des mots rapidement : décoder aisément des mots inconnus irréguliers, reconnaître des mots fréquents et des mots irréguliers mémorisés</a:t>
            </a:r>
            <a:endParaRPr b="0" lang="fr-FR" sz="1800" spc="-1" strike="noStrike">
              <a:solidFill>
                <a:srgbClr val="000000"/>
              </a:solidFill>
              <a:uFill>
                <a:solidFill>
                  <a:srgbClr val="ffffff"/>
                </a:solidFill>
              </a:uFill>
              <a:latin typeface="Arial"/>
            </a:endParaRPr>
          </a:p>
          <a:p>
            <a:pPr lvl="1" marL="914400" indent="-456840">
              <a:lnSpc>
                <a:spcPct val="100000"/>
              </a:lnSpc>
              <a:buClr>
                <a:srgbClr val="000000"/>
              </a:buClr>
              <a:buFont typeface="Wingdings" charset="2"/>
              <a:buChar char=""/>
            </a:pPr>
            <a:r>
              <a:rPr b="0" lang="fr-FR" sz="1800" spc="-1" strike="noStrike">
                <a:solidFill>
                  <a:srgbClr val="000000"/>
                </a:solidFill>
                <a:uFill>
                  <a:solidFill>
                    <a:srgbClr val="ffffff"/>
                  </a:solidFill>
                </a:uFill>
                <a:latin typeface="Calibri"/>
              </a:rPr>
              <a:t>Lire et comprendre des textes adaptés à la maturité et à la culture scolaire des élèves</a:t>
            </a:r>
            <a:endParaRPr b="0" lang="fr-FR" sz="1800" spc="-1" strike="noStrike">
              <a:solidFill>
                <a:srgbClr val="000000"/>
              </a:solidFill>
              <a:uFill>
                <a:solidFill>
                  <a:srgbClr val="ffffff"/>
                </a:solidFill>
              </a:uFill>
              <a:latin typeface="Arial"/>
            </a:endParaRPr>
          </a:p>
          <a:p>
            <a:pPr lvl="1" marL="914400" indent="-456840">
              <a:lnSpc>
                <a:spcPct val="100000"/>
              </a:lnSpc>
              <a:buClr>
                <a:srgbClr val="000000"/>
              </a:buClr>
              <a:buFont typeface="Wingdings" charset="2"/>
              <a:buChar char=""/>
            </a:pPr>
            <a:r>
              <a:rPr b="0" lang="fr-FR" sz="1800" spc="-1" strike="noStrike">
                <a:solidFill>
                  <a:srgbClr val="000000"/>
                </a:solidFill>
                <a:uFill>
                  <a:solidFill>
                    <a:srgbClr val="ffffff"/>
                  </a:solidFill>
                </a:uFill>
                <a:latin typeface="Calibri"/>
              </a:rPr>
              <a:t>Lire à voix haute avec fluidité</a:t>
            </a:r>
            <a:endParaRPr b="0" lang="fr-FR" sz="1800" spc="-1" strike="noStrike">
              <a:solidFill>
                <a:srgbClr val="000000"/>
              </a:solidFill>
              <a:uFill>
                <a:solidFill>
                  <a:srgbClr val="ffffff"/>
                </a:solidFill>
              </a:uFill>
              <a:latin typeface="Arial"/>
            </a:endParaRPr>
          </a:p>
          <a:p>
            <a:pPr marL="343080" indent="-342720">
              <a:lnSpc>
                <a:spcPct val="100000"/>
              </a:lnSpc>
              <a:buClr>
                <a:srgbClr val="000000"/>
              </a:buClr>
              <a:buFont typeface="Wingdings" charset="2"/>
              <a:buChar char=""/>
            </a:pPr>
            <a:r>
              <a:rPr b="0" lang="fr-FR" sz="1800" spc="-1" strike="noStrike">
                <a:solidFill>
                  <a:srgbClr val="000000"/>
                </a:solidFill>
                <a:uFill>
                  <a:solidFill>
                    <a:srgbClr val="ffffff"/>
                  </a:solidFill>
                </a:uFill>
                <a:latin typeface="Calibri"/>
              </a:rPr>
              <a:t>1 des attendus du programme en étude de la langue  :</a:t>
            </a:r>
            <a:endParaRPr b="0" lang="fr-FR" sz="1800" spc="-1" strike="noStrike">
              <a:solidFill>
                <a:srgbClr val="000000"/>
              </a:solidFill>
              <a:uFill>
                <a:solidFill>
                  <a:srgbClr val="ffffff"/>
                </a:solidFill>
              </a:uFill>
              <a:latin typeface="Arial"/>
            </a:endParaRPr>
          </a:p>
          <a:p>
            <a:pPr lvl="1" marL="914400" indent="-456840">
              <a:lnSpc>
                <a:spcPct val="100000"/>
              </a:lnSpc>
              <a:buClr>
                <a:srgbClr val="000000"/>
              </a:buClr>
              <a:buFont typeface="Wingdings" charset="2"/>
              <a:buChar char=""/>
            </a:pPr>
            <a:r>
              <a:rPr b="0" lang="fr-FR" sz="1800" spc="-1" strike="noStrike">
                <a:solidFill>
                  <a:srgbClr val="000000"/>
                </a:solidFill>
                <a:uFill>
                  <a:solidFill>
                    <a:srgbClr val="ffffff"/>
                  </a:solidFill>
                </a:uFill>
                <a:latin typeface="Calibri"/>
              </a:rPr>
              <a:t>Orthographier les mots les plus fréquents</a:t>
            </a:r>
            <a:endParaRPr b="0" lang="fr-FR" sz="1800" spc="-1" strike="noStrike">
              <a:solidFill>
                <a:srgbClr val="000000"/>
              </a:solidFill>
              <a:uFill>
                <a:solidFill>
                  <a:srgbClr val="ffffff"/>
                </a:solidFill>
              </a:uFill>
              <a:latin typeface="Arial"/>
            </a:endParaRPr>
          </a:p>
          <a:p>
            <a:pPr>
              <a:lnSpc>
                <a:spcPct val="100000"/>
              </a:lnSpc>
            </a:pPr>
            <a:endParaRPr b="0" lang="fr-FR" sz="1800" spc="-1" strike="noStrike">
              <a:solidFill>
                <a:srgbClr val="000000"/>
              </a:solidFill>
              <a:uFill>
                <a:solidFill>
                  <a:srgbClr val="ffffff"/>
                </a:solidFill>
              </a:uFill>
              <a:latin typeface="Arial"/>
            </a:endParaRPr>
          </a:p>
          <a:p>
            <a:pPr>
              <a:lnSpc>
                <a:spcPct val="100000"/>
              </a:lnSpc>
            </a:pPr>
            <a:endParaRPr b="0" lang="fr-FR" sz="1800" spc="-1" strike="noStrike">
              <a:solidFill>
                <a:srgbClr val="000000"/>
              </a:solidFill>
              <a:uFill>
                <a:solidFill>
                  <a:srgbClr val="ffffff"/>
                </a:solidFill>
              </a:uFill>
              <a:latin typeface="Arial"/>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TextShape 1"/>
          <p:cNvSpPr txBox="1"/>
          <p:nvPr/>
        </p:nvSpPr>
        <p:spPr>
          <a:xfrm>
            <a:off x="805320" y="0"/>
            <a:ext cx="7881120" cy="1286640"/>
          </a:xfrm>
          <a:prstGeom prst="rect">
            <a:avLst/>
          </a:prstGeom>
          <a:noFill/>
          <a:ln>
            <a:noFill/>
          </a:ln>
        </p:spPr>
        <p:txBody>
          <a:bodyPr anchor="ctr"/>
          <a:p>
            <a:pPr>
              <a:lnSpc>
                <a:spcPct val="100000"/>
              </a:lnSpc>
            </a:pPr>
            <a:r>
              <a:rPr b="1" lang="fr-FR" sz="2400" spc="-1" strike="noStrike" cap="all">
                <a:solidFill>
                  <a:srgbClr val="9b008a"/>
                </a:solidFill>
                <a:uFill>
                  <a:solidFill>
                    <a:srgbClr val="ffffff"/>
                  </a:solidFill>
                </a:uFill>
                <a:latin typeface="Calibri"/>
              </a:rPr>
              <a:t>REPERES CE1</a:t>
            </a:r>
            <a:r>
              <a:rPr b="1" lang="fr-FR" sz="2400" spc="-1" strike="noStrike" cap="all">
                <a:solidFill>
                  <a:srgbClr val="9b008a"/>
                </a:solidFill>
                <a:uFill>
                  <a:solidFill>
                    <a:srgbClr val="ffffff"/>
                  </a:solidFill>
                </a:uFill>
                <a:latin typeface="Calibri"/>
              </a:rPr>
              <a:t>
</a:t>
            </a:r>
            <a:r>
              <a:rPr b="0" lang="fr-FR" sz="2400" spc="-1" strike="noStrike" cap="all">
                <a:solidFill>
                  <a:srgbClr val="404040"/>
                </a:solidFill>
                <a:uFill>
                  <a:solidFill>
                    <a:srgbClr val="ffffff"/>
                  </a:solidFill>
                </a:uFill>
                <a:latin typeface="Calibri"/>
              </a:rPr>
              <a:t>Contenus en mathématiques</a:t>
            </a:r>
            <a:endParaRPr b="0" lang="fr-FR" sz="1800" spc="-1" strike="noStrike">
              <a:solidFill>
                <a:srgbClr val="000000"/>
              </a:solidFill>
              <a:uFill>
                <a:solidFill>
                  <a:srgbClr val="ffffff"/>
                </a:solidFill>
              </a:uFill>
              <a:latin typeface="Calibri"/>
            </a:endParaRPr>
          </a:p>
        </p:txBody>
      </p:sp>
      <p:sp>
        <p:nvSpPr>
          <p:cNvPr id="164" name="CustomShape 2"/>
          <p:cNvSpPr/>
          <p:nvPr/>
        </p:nvSpPr>
        <p:spPr>
          <a:xfrm>
            <a:off x="8150040" y="6391080"/>
            <a:ext cx="631800" cy="364680"/>
          </a:xfrm>
          <a:prstGeom prst="rect">
            <a:avLst/>
          </a:prstGeom>
          <a:noFill/>
          <a:ln>
            <a:noFill/>
          </a:ln>
        </p:spPr>
        <p:style>
          <a:lnRef idx="0"/>
          <a:fillRef idx="0"/>
          <a:effectRef idx="0"/>
          <a:fontRef idx="minor"/>
        </p:style>
      </p:sp>
      <p:sp>
        <p:nvSpPr>
          <p:cNvPr id="165" name="CustomShape 3"/>
          <p:cNvSpPr/>
          <p:nvPr/>
        </p:nvSpPr>
        <p:spPr>
          <a:xfrm>
            <a:off x="410400" y="1436760"/>
            <a:ext cx="8510760" cy="4969080"/>
          </a:xfrm>
          <a:prstGeom prst="rect">
            <a:avLst/>
          </a:prstGeom>
          <a:noFill/>
          <a:ln>
            <a:noFill/>
          </a:ln>
        </p:spPr>
        <p:style>
          <a:lnRef idx="0"/>
          <a:fillRef idx="0"/>
          <a:effectRef idx="0"/>
          <a:fontRef idx="minor"/>
        </p:style>
        <p:txBody>
          <a:bodyPr lIns="90000" rIns="90000" tIns="45000" bIns="45000"/>
          <a:p>
            <a:pPr marL="343080" indent="-342720">
              <a:lnSpc>
                <a:spcPct val="100000"/>
              </a:lnSpc>
              <a:buClr>
                <a:srgbClr val="000000"/>
              </a:buClr>
              <a:buFont typeface="Wingdings" charset="2"/>
              <a:buChar char=""/>
            </a:pPr>
            <a:r>
              <a:rPr b="0" lang="fr-FR" sz="2000" spc="-1" strike="noStrike">
                <a:solidFill>
                  <a:srgbClr val="000000"/>
                </a:solidFill>
                <a:uFill>
                  <a:solidFill>
                    <a:srgbClr val="ffffff"/>
                  </a:solidFill>
                </a:uFill>
                <a:latin typeface="Calibri"/>
              </a:rPr>
              <a:t>Programmes scolaires du cycle 2</a:t>
            </a:r>
            <a:endParaRPr b="0" lang="fr-FR" sz="1800" spc="-1" strike="noStrike">
              <a:solidFill>
                <a:srgbClr val="000000"/>
              </a:solidFill>
              <a:uFill>
                <a:solidFill>
                  <a:srgbClr val="ffffff"/>
                </a:solidFill>
              </a:uFill>
              <a:latin typeface="Arial"/>
            </a:endParaRPr>
          </a:p>
          <a:p>
            <a:pPr marL="343080" indent="-342720">
              <a:lnSpc>
                <a:spcPct val="100000"/>
              </a:lnSpc>
              <a:buClr>
                <a:srgbClr val="000000"/>
              </a:buClr>
              <a:buFont typeface="Wingdings" charset="2"/>
              <a:buChar char=""/>
            </a:pPr>
            <a:r>
              <a:rPr b="0" lang="fr-FR" sz="2000" spc="-1" strike="noStrike">
                <a:solidFill>
                  <a:srgbClr val="000000"/>
                </a:solidFill>
                <a:uFill>
                  <a:solidFill>
                    <a:srgbClr val="ffffff"/>
                  </a:solidFill>
                </a:uFill>
                <a:latin typeface="Calibri"/>
              </a:rPr>
              <a:t>9 types d’exercices  en passation collective</a:t>
            </a:r>
            <a:endParaRPr b="0" lang="fr-FR" sz="1800" spc="-1" strike="noStrike">
              <a:solidFill>
                <a:srgbClr val="000000"/>
              </a:solidFill>
              <a:uFill>
                <a:solidFill>
                  <a:srgbClr val="ffffff"/>
                </a:solidFill>
              </a:uFill>
              <a:latin typeface="Arial"/>
            </a:endParaRPr>
          </a:p>
          <a:p>
            <a:pPr marL="343080" indent="-342720">
              <a:lnSpc>
                <a:spcPct val="100000"/>
              </a:lnSpc>
              <a:buClr>
                <a:srgbClr val="000000"/>
              </a:buClr>
              <a:buFont typeface="Wingdings" charset="2"/>
              <a:buChar char=""/>
            </a:pPr>
            <a:r>
              <a:rPr b="0" lang="fr-FR" sz="2000" spc="-1" strike="noStrike">
                <a:solidFill>
                  <a:srgbClr val="000000"/>
                </a:solidFill>
                <a:uFill>
                  <a:solidFill>
                    <a:srgbClr val="ffffff"/>
                  </a:solidFill>
                </a:uFill>
                <a:latin typeface="Calibri"/>
              </a:rPr>
              <a:t>1 cahier</a:t>
            </a:r>
            <a:endParaRPr b="0" lang="fr-FR" sz="1800" spc="-1" strike="noStrike">
              <a:solidFill>
                <a:srgbClr val="000000"/>
              </a:solidFill>
              <a:uFill>
                <a:solidFill>
                  <a:srgbClr val="ffffff"/>
                </a:solidFill>
              </a:uFill>
              <a:latin typeface="Arial"/>
            </a:endParaRPr>
          </a:p>
          <a:p>
            <a:pPr marL="343080" indent="-342720">
              <a:lnSpc>
                <a:spcPct val="100000"/>
              </a:lnSpc>
              <a:buClr>
                <a:srgbClr val="000000"/>
              </a:buClr>
              <a:buFont typeface="Wingdings" charset="2"/>
              <a:buChar char=""/>
            </a:pPr>
            <a:r>
              <a:rPr b="0" lang="fr-FR" sz="2000" spc="-1" strike="noStrike">
                <a:solidFill>
                  <a:srgbClr val="000000"/>
                </a:solidFill>
                <a:uFill>
                  <a:solidFill>
                    <a:srgbClr val="ffffff"/>
                  </a:solidFill>
                </a:uFill>
                <a:latin typeface="Calibri"/>
              </a:rPr>
              <a:t> </a:t>
            </a:r>
            <a:r>
              <a:rPr b="0" lang="fr-FR" sz="2000" spc="-1" strike="noStrike">
                <a:solidFill>
                  <a:srgbClr val="000000"/>
                </a:solidFill>
                <a:uFill>
                  <a:solidFill>
                    <a:srgbClr val="ffffff"/>
                  </a:solidFill>
                </a:uFill>
                <a:latin typeface="Calibri"/>
              </a:rPr>
              <a:t>5 attendus</a:t>
            </a:r>
            <a:endParaRPr b="0" lang="fr-FR" sz="1800" spc="-1" strike="noStrike">
              <a:solidFill>
                <a:srgbClr val="000000"/>
              </a:solidFill>
              <a:uFill>
                <a:solidFill>
                  <a:srgbClr val="ffffff"/>
                </a:solidFill>
              </a:uFill>
              <a:latin typeface="Arial"/>
            </a:endParaRPr>
          </a:p>
          <a:p>
            <a:pPr>
              <a:lnSpc>
                <a:spcPct val="100000"/>
              </a:lnSpc>
            </a:pPr>
            <a:r>
              <a:rPr b="0" lang="fr-FR" sz="2000" spc="-1" strike="noStrike">
                <a:solidFill>
                  <a:srgbClr val="000000"/>
                </a:solidFill>
                <a:uFill>
                  <a:solidFill>
                    <a:srgbClr val="ffffff"/>
                  </a:solidFill>
                </a:uFill>
                <a:latin typeface="Calibri"/>
              </a:rPr>
              <a:t>	</a:t>
            </a:r>
            <a:r>
              <a:rPr b="0" lang="fr-FR" sz="2000" spc="-1" strike="noStrike">
                <a:solidFill>
                  <a:srgbClr val="000000"/>
                </a:solidFill>
                <a:uFill>
                  <a:solidFill>
                    <a:srgbClr val="ffffff"/>
                  </a:solidFill>
                </a:uFill>
                <a:latin typeface="Calibri"/>
              </a:rPr>
              <a:t>Domaine nombres et calculs</a:t>
            </a:r>
            <a:endParaRPr b="0" lang="fr-FR" sz="1800" spc="-1" strike="noStrike">
              <a:solidFill>
                <a:srgbClr val="000000"/>
              </a:solidFill>
              <a:uFill>
                <a:solidFill>
                  <a:srgbClr val="ffffff"/>
                </a:solidFill>
              </a:uFill>
              <a:latin typeface="Arial"/>
            </a:endParaRPr>
          </a:p>
          <a:p>
            <a:pPr lvl="1" marL="914400" indent="-456840">
              <a:lnSpc>
                <a:spcPct val="100000"/>
              </a:lnSpc>
              <a:buClr>
                <a:srgbClr val="000000"/>
              </a:buClr>
              <a:buFont typeface="Wingdings" charset="2"/>
              <a:buChar char=""/>
            </a:pPr>
            <a:r>
              <a:rPr b="0" lang="fr-FR" sz="2000" spc="-1" strike="noStrike">
                <a:solidFill>
                  <a:srgbClr val="000000"/>
                </a:solidFill>
                <a:uFill>
                  <a:solidFill>
                    <a:srgbClr val="ffffff"/>
                  </a:solidFill>
                </a:uFill>
                <a:latin typeface="Calibri"/>
              </a:rPr>
              <a:t>Comprendre et utiliser des nombres entiers pour dénombrer, ordonner, repérer, comparer</a:t>
            </a:r>
            <a:endParaRPr b="0" lang="fr-FR" sz="1800" spc="-1" strike="noStrike">
              <a:solidFill>
                <a:srgbClr val="000000"/>
              </a:solidFill>
              <a:uFill>
                <a:solidFill>
                  <a:srgbClr val="ffffff"/>
                </a:solidFill>
              </a:uFill>
              <a:latin typeface="Arial"/>
            </a:endParaRPr>
          </a:p>
          <a:p>
            <a:pPr lvl="1" marL="914400" indent="-456840">
              <a:lnSpc>
                <a:spcPct val="100000"/>
              </a:lnSpc>
              <a:buClr>
                <a:srgbClr val="000000"/>
              </a:buClr>
              <a:buFont typeface="Wingdings" charset="2"/>
              <a:buChar char=""/>
            </a:pPr>
            <a:r>
              <a:rPr b="0" lang="fr-FR" sz="2000" spc="-1" strike="noStrike">
                <a:solidFill>
                  <a:srgbClr val="000000"/>
                </a:solidFill>
                <a:uFill>
                  <a:solidFill>
                    <a:srgbClr val="ffffff"/>
                  </a:solidFill>
                </a:uFill>
                <a:latin typeface="Calibri"/>
              </a:rPr>
              <a:t>Nommer, lire, écrire, représenter des nombres entiers</a:t>
            </a:r>
            <a:endParaRPr b="0" lang="fr-FR" sz="1800" spc="-1" strike="noStrike">
              <a:solidFill>
                <a:srgbClr val="000000"/>
              </a:solidFill>
              <a:uFill>
                <a:solidFill>
                  <a:srgbClr val="ffffff"/>
                </a:solidFill>
              </a:uFill>
              <a:latin typeface="Arial"/>
            </a:endParaRPr>
          </a:p>
          <a:p>
            <a:pPr lvl="1" marL="914400" indent="-456840">
              <a:lnSpc>
                <a:spcPct val="100000"/>
              </a:lnSpc>
              <a:buClr>
                <a:srgbClr val="000000"/>
              </a:buClr>
              <a:buFont typeface="Wingdings" charset="2"/>
              <a:buChar char=""/>
            </a:pPr>
            <a:r>
              <a:rPr b="0" lang="fr-FR" sz="2000" spc="-1" strike="noStrike">
                <a:solidFill>
                  <a:srgbClr val="000000"/>
                </a:solidFill>
                <a:uFill>
                  <a:solidFill>
                    <a:srgbClr val="ffffff"/>
                  </a:solidFill>
                </a:uFill>
                <a:latin typeface="Calibri"/>
              </a:rPr>
              <a:t>Résoudre des problèmes en utilisant des nombres entiers et le calcul</a:t>
            </a:r>
            <a:endParaRPr b="0" lang="fr-FR" sz="1800" spc="-1" strike="noStrike">
              <a:solidFill>
                <a:srgbClr val="000000"/>
              </a:solidFill>
              <a:uFill>
                <a:solidFill>
                  <a:srgbClr val="ffffff"/>
                </a:solidFill>
              </a:uFill>
              <a:latin typeface="Arial"/>
            </a:endParaRPr>
          </a:p>
          <a:p>
            <a:pPr lvl="1" marL="914400" indent="-456840">
              <a:lnSpc>
                <a:spcPct val="100000"/>
              </a:lnSpc>
              <a:buClr>
                <a:srgbClr val="000000"/>
              </a:buClr>
              <a:buFont typeface="Wingdings" charset="2"/>
              <a:buChar char=""/>
            </a:pPr>
            <a:r>
              <a:rPr b="0" lang="fr-FR" sz="2000" spc="-1" strike="noStrike">
                <a:solidFill>
                  <a:srgbClr val="000000"/>
                </a:solidFill>
                <a:uFill>
                  <a:solidFill>
                    <a:srgbClr val="ffffff"/>
                  </a:solidFill>
                </a:uFill>
                <a:latin typeface="Calibri"/>
              </a:rPr>
              <a:t>Calculer  avec des nombres entiers (calcul en ligne, calcul mental) </a:t>
            </a:r>
            <a:endParaRPr b="0" lang="fr-FR" sz="1800" spc="-1" strike="noStrike">
              <a:solidFill>
                <a:srgbClr val="000000"/>
              </a:solidFill>
              <a:uFill>
                <a:solidFill>
                  <a:srgbClr val="ffffff"/>
                </a:solidFill>
              </a:uFill>
              <a:latin typeface="Arial"/>
            </a:endParaRPr>
          </a:p>
          <a:p>
            <a:pPr marL="457200">
              <a:lnSpc>
                <a:spcPct val="100000"/>
              </a:lnSpc>
            </a:pPr>
            <a:r>
              <a:rPr b="0" lang="fr-FR" sz="2000" spc="-1" strike="noStrike">
                <a:solidFill>
                  <a:srgbClr val="000000"/>
                </a:solidFill>
                <a:uFill>
                  <a:solidFill>
                    <a:srgbClr val="ffffff"/>
                  </a:solidFill>
                </a:uFill>
                <a:latin typeface="Calibri"/>
              </a:rPr>
              <a:t>Domaine espace et géométrie</a:t>
            </a:r>
            <a:endParaRPr b="0" lang="fr-FR" sz="1800" spc="-1" strike="noStrike">
              <a:solidFill>
                <a:srgbClr val="000000"/>
              </a:solidFill>
              <a:uFill>
                <a:solidFill>
                  <a:srgbClr val="ffffff"/>
                </a:solidFill>
              </a:uFill>
              <a:latin typeface="Arial"/>
            </a:endParaRPr>
          </a:p>
          <a:p>
            <a:pPr lvl="1" marL="914400" indent="-456840">
              <a:lnSpc>
                <a:spcPct val="100000"/>
              </a:lnSpc>
              <a:buClr>
                <a:srgbClr val="000000"/>
              </a:buClr>
              <a:buFont typeface="Wingdings" charset="2"/>
              <a:buChar char=""/>
            </a:pPr>
            <a:r>
              <a:rPr b="0" lang="fr-FR" sz="2000" spc="-1" strike="noStrike">
                <a:solidFill>
                  <a:srgbClr val="000000"/>
                </a:solidFill>
                <a:uFill>
                  <a:solidFill>
                    <a:srgbClr val="ffffff"/>
                  </a:solidFill>
                </a:uFill>
                <a:latin typeface="Calibri"/>
              </a:rPr>
              <a:t>Reconnaître et utiliser les notions d’alignement, d’angle droit, d’égalités de longueurs, de milieu, de symétrie</a:t>
            </a:r>
            <a:endParaRPr b="0" lang="fr-FR" sz="1800" spc="-1" strike="noStrike">
              <a:solidFill>
                <a:srgbClr val="000000"/>
              </a:solidFill>
              <a:uFill>
                <a:solidFill>
                  <a:srgbClr val="ffffff"/>
                </a:solidFill>
              </a:uFill>
              <a:latin typeface="Arial"/>
            </a:endParaRPr>
          </a:p>
          <a:p>
            <a:pPr marL="457200">
              <a:lnSpc>
                <a:spcPct val="100000"/>
              </a:lnSpc>
            </a:pPr>
            <a:endParaRPr b="0" lang="fr-FR" sz="1800" spc="-1" strike="noStrike">
              <a:solidFill>
                <a:srgbClr val="000000"/>
              </a:solidFill>
              <a:uFill>
                <a:solidFill>
                  <a:srgbClr val="ffffff"/>
                </a:solidFill>
              </a:uFill>
              <a:latin typeface="Arial"/>
            </a:endParaRPr>
          </a:p>
          <a:p>
            <a:pPr>
              <a:lnSpc>
                <a:spcPct val="100000"/>
              </a:lnSpc>
            </a:pPr>
            <a:endParaRPr b="0" lang="fr-FR" sz="1800" spc="-1" strike="noStrike">
              <a:solidFill>
                <a:srgbClr val="000000"/>
              </a:solidFill>
              <a:uFill>
                <a:solidFill>
                  <a:srgbClr val="ffffff"/>
                </a:solidFill>
              </a:uFill>
              <a:latin typeface="Arial"/>
            </a:endParaRPr>
          </a:p>
          <a:p>
            <a:pPr>
              <a:lnSpc>
                <a:spcPct val="100000"/>
              </a:lnSpc>
            </a:pPr>
            <a:endParaRPr b="0" lang="fr-FR" sz="1800" spc="-1" strike="noStrike">
              <a:solidFill>
                <a:srgbClr val="000000"/>
              </a:solidFill>
              <a:uFill>
                <a:solidFill>
                  <a:srgbClr val="ffffff"/>
                </a:solidFill>
              </a:uFill>
              <a:latin typeface="Arial"/>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TextShape 1"/>
          <p:cNvSpPr txBox="1"/>
          <p:nvPr/>
        </p:nvSpPr>
        <p:spPr>
          <a:xfrm>
            <a:off x="805320" y="0"/>
            <a:ext cx="7881120" cy="1286640"/>
          </a:xfrm>
          <a:prstGeom prst="rect">
            <a:avLst/>
          </a:prstGeom>
          <a:noFill/>
          <a:ln>
            <a:noFill/>
          </a:ln>
        </p:spPr>
        <p:txBody>
          <a:bodyPr anchor="ctr"/>
          <a:p>
            <a:pPr>
              <a:lnSpc>
                <a:spcPct val="100000"/>
              </a:lnSpc>
            </a:pPr>
            <a:r>
              <a:rPr b="0" lang="fr-FR" sz="3000" spc="-1" strike="noStrike" cap="all">
                <a:solidFill>
                  <a:srgbClr val="000000"/>
                </a:solidFill>
                <a:uFill>
                  <a:solidFill>
                    <a:srgbClr val="ffffff"/>
                  </a:solidFill>
                </a:uFill>
                <a:latin typeface="Calibri"/>
              </a:rPr>
              <a:t>Les restitutions</a:t>
            </a:r>
            <a:endParaRPr b="0" lang="fr-FR" sz="1800" spc="-1" strike="noStrike">
              <a:solidFill>
                <a:srgbClr val="000000"/>
              </a:solidFill>
              <a:uFill>
                <a:solidFill>
                  <a:srgbClr val="ffffff"/>
                </a:solidFill>
              </a:uFill>
              <a:latin typeface="Calibri"/>
            </a:endParaRPr>
          </a:p>
        </p:txBody>
      </p:sp>
      <p:sp>
        <p:nvSpPr>
          <p:cNvPr id="167" name="TextShape 2"/>
          <p:cNvSpPr txBox="1"/>
          <p:nvPr/>
        </p:nvSpPr>
        <p:spPr>
          <a:xfrm>
            <a:off x="8150040" y="6391080"/>
            <a:ext cx="450000" cy="364680"/>
          </a:xfrm>
          <a:prstGeom prst="rect">
            <a:avLst/>
          </a:prstGeom>
          <a:noFill/>
          <a:ln>
            <a:noFill/>
          </a:ln>
        </p:spPr>
        <p:txBody>
          <a:bodyPr anchor="ctr"/>
          <a:p>
            <a:pPr algn="r">
              <a:lnSpc>
                <a:spcPct val="100000"/>
              </a:lnSpc>
            </a:pPr>
            <a:fld id="{A98B69F5-52C3-46F1-B0C2-EFBB431190E2}" type="slidenum">
              <a:rPr b="1" lang="fr-FR" sz="1000" spc="-1" strike="noStrike">
                <a:solidFill>
                  <a:srgbClr val="404040"/>
                </a:solidFill>
                <a:uFill>
                  <a:solidFill>
                    <a:srgbClr val="ffffff"/>
                  </a:solidFill>
                </a:uFill>
                <a:latin typeface="Calibri"/>
              </a:rPr>
              <a:t>&lt;numéro&gt;</a:t>
            </a:fld>
            <a:endParaRPr b="0" lang="fr-FR" sz="1400" spc="-1" strike="noStrike">
              <a:solidFill>
                <a:srgbClr val="000000"/>
              </a:solidFill>
              <a:uFill>
                <a:solidFill>
                  <a:srgbClr val="ffffff"/>
                </a:solidFill>
              </a:uFill>
              <a:latin typeface="Times New Roman"/>
            </a:endParaRPr>
          </a:p>
        </p:txBody>
      </p:sp>
      <p:sp>
        <p:nvSpPr>
          <p:cNvPr id="168" name="TextShape 3"/>
          <p:cNvSpPr txBox="1"/>
          <p:nvPr/>
        </p:nvSpPr>
        <p:spPr>
          <a:xfrm>
            <a:off x="804960" y="1469520"/>
            <a:ext cx="7881480" cy="4397040"/>
          </a:xfrm>
          <a:prstGeom prst="rect">
            <a:avLst/>
          </a:prstGeom>
          <a:noFill/>
          <a:ln>
            <a:noFill/>
          </a:ln>
        </p:spPr>
        <p:txBody>
          <a:bodyPr/>
          <a:p>
            <a:pPr marL="177840" indent="-177480">
              <a:lnSpc>
                <a:spcPct val="100000"/>
              </a:lnSpc>
              <a:buClr>
                <a:srgbClr val="9b008a"/>
              </a:buClr>
              <a:buFont typeface="Arial"/>
              <a:buChar char="■"/>
            </a:pPr>
            <a:r>
              <a:rPr b="0" lang="fr-FR" sz="2000" spc="-1" strike="noStrike">
                <a:solidFill>
                  <a:srgbClr val="000000"/>
                </a:solidFill>
                <a:uFill>
                  <a:solidFill>
                    <a:srgbClr val="ffffff"/>
                  </a:solidFill>
                </a:uFill>
                <a:latin typeface="Calibri"/>
              </a:rPr>
              <a:t>A partir du portail en ligne, mise à disposition des enseignants du profil des acquis et besoins de chaque élève, pour les différentes compétences évaluées. Pour chaque élève et chaque champ, un «  arbre » est représenté. Un indicateur met en relief les besoins identifiés, lorsque le score de l’élève n’atteint pas le seuil défini nationalement. Attention ce seuil pourra varier d’un exercice à un autre. </a:t>
            </a:r>
            <a:endParaRPr b="0" lang="fr-FR" sz="2000" spc="-1" strike="noStrike">
              <a:solidFill>
                <a:srgbClr val="9b008a"/>
              </a:solidFill>
              <a:uFill>
                <a:solidFill>
                  <a:srgbClr val="ffffff"/>
                </a:solidFill>
              </a:uFill>
              <a:latin typeface="Calibri"/>
            </a:endParaRPr>
          </a:p>
          <a:p>
            <a:pPr marL="177840" indent="-177480">
              <a:lnSpc>
                <a:spcPct val="100000"/>
              </a:lnSpc>
              <a:buClr>
                <a:srgbClr val="9b008a"/>
              </a:buClr>
              <a:buFont typeface="Arial"/>
              <a:buChar char="■"/>
            </a:pPr>
            <a:r>
              <a:rPr b="0" lang="fr-FR" sz="2000" spc="-1" strike="noStrike">
                <a:solidFill>
                  <a:srgbClr val="000000"/>
                </a:solidFill>
                <a:uFill>
                  <a:solidFill>
                    <a:srgbClr val="ffffff"/>
                  </a:solidFill>
                </a:uFill>
                <a:latin typeface="Calibri"/>
              </a:rPr>
              <a:t>Le même principe est mis en œuvre au niveau de la classe, avec les listes des élèves identifiés selon les dimensions.</a:t>
            </a:r>
            <a:endParaRPr b="0" lang="fr-FR" sz="2000" spc="-1" strike="noStrike">
              <a:solidFill>
                <a:srgbClr val="9b008a"/>
              </a:solidFill>
              <a:uFill>
                <a:solidFill>
                  <a:srgbClr val="ffffff"/>
                </a:solidFill>
              </a:uFill>
              <a:latin typeface="Calibri"/>
            </a:endParaRPr>
          </a:p>
          <a:p>
            <a:pPr marL="177840" indent="-177480">
              <a:lnSpc>
                <a:spcPct val="100000"/>
              </a:lnSpc>
              <a:buClr>
                <a:srgbClr val="9b008a"/>
              </a:buClr>
              <a:buFont typeface="Arial"/>
              <a:buChar char="■"/>
            </a:pPr>
            <a:r>
              <a:rPr b="0" lang="fr-FR" sz="2000" spc="-1" strike="noStrike">
                <a:solidFill>
                  <a:srgbClr val="000000"/>
                </a:solidFill>
                <a:uFill>
                  <a:solidFill>
                    <a:srgbClr val="ffffff"/>
                  </a:solidFill>
                </a:uFill>
                <a:latin typeface="Calibri"/>
              </a:rPr>
              <a:t>Un export est également proposé avec :</a:t>
            </a:r>
            <a:endParaRPr b="0" lang="fr-FR" sz="2000" spc="-1" strike="noStrike">
              <a:solidFill>
                <a:srgbClr val="9b008a"/>
              </a:solidFill>
              <a:uFill>
                <a:solidFill>
                  <a:srgbClr val="ffffff"/>
                </a:solidFill>
              </a:uFill>
              <a:latin typeface="Calibri"/>
            </a:endParaRPr>
          </a:p>
          <a:p>
            <a:pPr lvl="1" marL="627120" indent="-169560">
              <a:lnSpc>
                <a:spcPct val="100000"/>
              </a:lnSpc>
              <a:buClr>
                <a:srgbClr val="9b008a"/>
              </a:buClr>
              <a:buFont typeface="Arial Italic"/>
              <a:buChar char="■"/>
            </a:pPr>
            <a:r>
              <a:rPr b="0" lang="fr-FR" sz="1500" spc="-1" strike="noStrike">
                <a:solidFill>
                  <a:srgbClr val="000000"/>
                </a:solidFill>
                <a:uFill>
                  <a:solidFill>
                    <a:srgbClr val="ffffff"/>
                  </a:solidFill>
                </a:uFill>
                <a:latin typeface="Calibri"/>
              </a:rPr>
              <a:t>La liste des élèves de la classe selon les besoins identifiés</a:t>
            </a:r>
            <a:endParaRPr b="0" lang="fr-FR" sz="1500" spc="-1" strike="noStrike">
              <a:solidFill>
                <a:srgbClr val="000000"/>
              </a:solidFill>
              <a:uFill>
                <a:solidFill>
                  <a:srgbClr val="ffffff"/>
                </a:solidFill>
              </a:uFill>
              <a:latin typeface="Calibri"/>
            </a:endParaRPr>
          </a:p>
          <a:p>
            <a:pPr lvl="1" marL="627120" indent="-169560">
              <a:lnSpc>
                <a:spcPct val="100000"/>
              </a:lnSpc>
              <a:buClr>
                <a:srgbClr val="9b008a"/>
              </a:buClr>
              <a:buFont typeface="Arial Italic"/>
              <a:buChar char="■"/>
            </a:pPr>
            <a:r>
              <a:rPr b="0" lang="fr-FR" sz="1500" spc="-1" strike="noStrike">
                <a:solidFill>
                  <a:srgbClr val="000000"/>
                </a:solidFill>
                <a:uFill>
                  <a:solidFill>
                    <a:srgbClr val="ffffff"/>
                  </a:solidFill>
                </a:uFill>
                <a:latin typeface="Calibri"/>
              </a:rPr>
              <a:t>Les scores et pourcentage de réussite par élève, par exercice, par dimension</a:t>
            </a:r>
            <a:endParaRPr b="0" lang="fr-FR" sz="1500" spc="-1" strike="noStrike">
              <a:solidFill>
                <a:srgbClr val="000000"/>
              </a:solidFill>
              <a:uFill>
                <a:solidFill>
                  <a:srgbClr val="ffffff"/>
                </a:solidFill>
              </a:uFill>
              <a:latin typeface="Calibri"/>
            </a:endParaRPr>
          </a:p>
          <a:p>
            <a:pPr lvl="1" marL="627120" indent="-169560">
              <a:lnSpc>
                <a:spcPct val="100000"/>
              </a:lnSpc>
              <a:buClr>
                <a:srgbClr val="9b008a"/>
              </a:buClr>
              <a:buFont typeface="Arial Italic"/>
              <a:buChar char="■"/>
            </a:pPr>
            <a:r>
              <a:rPr b="0" lang="fr-FR" sz="1500" spc="-1" strike="noStrike">
                <a:solidFill>
                  <a:srgbClr val="000000"/>
                </a:solidFill>
                <a:uFill>
                  <a:solidFill>
                    <a:srgbClr val="ffffff"/>
                  </a:solidFill>
                </a:uFill>
                <a:latin typeface="Calibri"/>
              </a:rPr>
              <a:t>Les scores de réussite aux items pour chaque élève</a:t>
            </a:r>
            <a:endParaRPr b="0" lang="fr-FR" sz="1500" spc="-1" strike="noStrike">
              <a:solidFill>
                <a:srgbClr val="000000"/>
              </a:solidFill>
              <a:uFill>
                <a:solidFill>
                  <a:srgbClr val="ffffff"/>
                </a:solidFill>
              </a:uFill>
              <a:latin typeface="Calibri"/>
            </a:endParaRPr>
          </a:p>
          <a:p>
            <a:pPr lvl="1" marL="627120" indent="-169560">
              <a:lnSpc>
                <a:spcPct val="100000"/>
              </a:lnSpc>
              <a:buClr>
                <a:srgbClr val="9b008a"/>
              </a:buClr>
              <a:buFont typeface="Arial Italic"/>
              <a:buChar char="■"/>
            </a:pPr>
            <a:r>
              <a:rPr b="0" lang="fr-FR" sz="1500" spc="-1" strike="noStrike">
                <a:solidFill>
                  <a:srgbClr val="000000"/>
                </a:solidFill>
                <a:uFill>
                  <a:solidFill>
                    <a:srgbClr val="ffffff"/>
                  </a:solidFill>
                </a:uFill>
                <a:latin typeface="Calibri"/>
              </a:rPr>
              <a:t>Les réponses brutes aux items pour chaque élève</a:t>
            </a:r>
            <a:endParaRPr b="0" lang="fr-FR" sz="1500" spc="-1" strike="noStrike">
              <a:solidFill>
                <a:srgbClr val="000000"/>
              </a:solidFill>
              <a:uFill>
                <a:solidFill>
                  <a:srgbClr val="ffffff"/>
                </a:solidFill>
              </a:uFill>
              <a:latin typeface="Calibri"/>
            </a:endParaRPr>
          </a:p>
          <a:p>
            <a:pPr>
              <a:lnSpc>
                <a:spcPct val="100000"/>
              </a:lnSpc>
            </a:pPr>
            <a:endParaRPr b="0" lang="fr-FR" sz="2000" spc="-1" strike="noStrike">
              <a:solidFill>
                <a:srgbClr val="9b008a"/>
              </a:solidFill>
              <a:uFill>
                <a:solidFill>
                  <a:srgbClr val="ffffff"/>
                </a:solidFill>
              </a:uFill>
              <a:latin typeface="Calibri"/>
            </a:endParaRPr>
          </a:p>
          <a:p>
            <a:pPr marL="177840" indent="-177480">
              <a:lnSpc>
                <a:spcPct val="100000"/>
              </a:lnSpc>
              <a:buClr>
                <a:srgbClr val="9b008a"/>
              </a:buClr>
              <a:buFont typeface="Arial"/>
              <a:buChar char="■"/>
            </a:pPr>
            <a:r>
              <a:rPr b="0" lang="fr-FR" sz="2000" spc="-1" strike="noStrike">
                <a:solidFill>
                  <a:srgbClr val="000000"/>
                </a:solidFill>
                <a:uFill>
                  <a:solidFill>
                    <a:srgbClr val="ffffff"/>
                  </a:solidFill>
                </a:uFill>
                <a:latin typeface="Calibri"/>
              </a:rPr>
              <a:t>Une fiche de restitution individuelle, sous une forme différente, est disponible pour le dialogue avec les parents.</a:t>
            </a:r>
            <a:endParaRPr b="0" lang="fr-FR" sz="2000" spc="-1" strike="noStrike">
              <a:solidFill>
                <a:srgbClr val="9b008a"/>
              </a:solidFill>
              <a:uFill>
                <a:solidFill>
                  <a:srgbClr val="ffffff"/>
                </a:solidFill>
              </a:uFill>
              <a:latin typeface="Calibri"/>
            </a:endParaRPr>
          </a:p>
          <a:p>
            <a:pPr marL="177840" indent="-177480">
              <a:lnSpc>
                <a:spcPct val="100000"/>
              </a:lnSpc>
              <a:buClr>
                <a:srgbClr val="9b008a"/>
              </a:buClr>
              <a:buFont typeface="Arial"/>
              <a:buChar char="■"/>
            </a:pPr>
            <a:r>
              <a:rPr b="0" lang="fr-FR" sz="2000" spc="-1" strike="noStrike">
                <a:solidFill>
                  <a:srgbClr val="000000"/>
                </a:solidFill>
                <a:uFill>
                  <a:solidFill>
                    <a:srgbClr val="ffffff"/>
                  </a:solidFill>
                </a:uFill>
                <a:latin typeface="Calibri"/>
              </a:rPr>
              <a:t>Les résultats individuels  sont disponibles au seul niveau de la classe, ceux des classes au seul niveau de l’école, ceux de l’école aux autres niveaux ( circonscription, département,…)</a:t>
            </a:r>
            <a:endParaRPr b="0" lang="fr-FR" sz="2000" spc="-1" strike="noStrike">
              <a:solidFill>
                <a:srgbClr val="9b008a"/>
              </a:solidFill>
              <a:uFill>
                <a:solidFill>
                  <a:srgbClr val="ffffff"/>
                </a:solidFill>
              </a:uFill>
              <a:latin typeface="Calibri"/>
            </a:endParaRPr>
          </a:p>
          <a:p>
            <a:pPr>
              <a:lnSpc>
                <a:spcPct val="100000"/>
              </a:lnSpc>
            </a:pPr>
            <a:endParaRPr b="0" lang="fr-FR" sz="2000" spc="-1" strike="noStrike">
              <a:solidFill>
                <a:srgbClr val="9b008a"/>
              </a:solidFill>
              <a:uFill>
                <a:solidFill>
                  <a:srgbClr val="ffffff"/>
                </a:solidFill>
              </a:uFill>
              <a:latin typeface="Calibri"/>
            </a:endParaRPr>
          </a:p>
          <a:p>
            <a:pPr marL="177840" indent="-177480">
              <a:lnSpc>
                <a:spcPct val="100000"/>
              </a:lnSpc>
              <a:buClr>
                <a:srgbClr val="9b008a"/>
              </a:buClr>
              <a:buFont typeface="Arial"/>
              <a:buChar char="■"/>
            </a:pPr>
            <a:r>
              <a:rPr b="0" lang="fr-FR" sz="2000" spc="-1" strike="noStrike">
                <a:solidFill>
                  <a:srgbClr val="000000"/>
                </a:solidFill>
                <a:uFill>
                  <a:solidFill>
                    <a:srgbClr val="ffffff"/>
                  </a:solidFill>
                </a:uFill>
                <a:latin typeface="Calibri"/>
              </a:rPr>
              <a:t>Mise à disposition ultérieure de consolidations à différents niveaux (classe, école, circonscription,…) avec des repères nationaux.</a:t>
            </a:r>
            <a:endParaRPr b="0" lang="fr-FR" sz="2000" spc="-1" strike="noStrike">
              <a:solidFill>
                <a:srgbClr val="9b008a"/>
              </a:solidFill>
              <a:uFill>
                <a:solidFill>
                  <a:srgbClr val="ffffff"/>
                </a:solidFill>
              </a:uFill>
              <a:latin typeface="Calibri"/>
            </a:endParaRPr>
          </a:p>
          <a:p>
            <a:pPr>
              <a:lnSpc>
                <a:spcPct val="100000"/>
              </a:lnSpc>
            </a:pPr>
            <a:endParaRPr b="0" lang="fr-FR" sz="2000" spc="-1" strike="noStrike">
              <a:solidFill>
                <a:srgbClr val="9b008a"/>
              </a:solidFill>
              <a:uFill>
                <a:solidFill>
                  <a:srgbClr val="ffffff"/>
                </a:solidFill>
              </a:uFill>
              <a:latin typeface="Calibri"/>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TextShape 1"/>
          <p:cNvSpPr txBox="1"/>
          <p:nvPr/>
        </p:nvSpPr>
        <p:spPr>
          <a:xfrm>
            <a:off x="805320" y="0"/>
            <a:ext cx="7881120" cy="1286640"/>
          </a:xfrm>
          <a:prstGeom prst="rect">
            <a:avLst/>
          </a:prstGeom>
          <a:noFill/>
          <a:ln>
            <a:noFill/>
          </a:ln>
        </p:spPr>
        <p:txBody>
          <a:bodyPr anchor="ctr"/>
          <a:p>
            <a:pPr>
              <a:lnSpc>
                <a:spcPct val="100000"/>
              </a:lnSpc>
            </a:pPr>
            <a:r>
              <a:rPr b="0" lang="fr-FR" sz="3000" spc="-1" strike="noStrike" cap="all">
                <a:solidFill>
                  <a:srgbClr val="000000"/>
                </a:solidFill>
                <a:uFill>
                  <a:solidFill>
                    <a:srgbClr val="ffffff"/>
                  </a:solidFill>
                </a:uFill>
                <a:latin typeface="Calibri"/>
              </a:rPr>
              <a:t>L’accompagnement des enseignants pour l’action pédagogique </a:t>
            </a:r>
            <a:r>
              <a:rPr b="0" lang="fr-FR" sz="3000" spc="-1" strike="noStrike" cap="all">
                <a:solidFill>
                  <a:srgbClr val="000000"/>
                </a:solidFill>
                <a:uFill>
                  <a:solidFill>
                    <a:srgbClr val="ffffff"/>
                  </a:solidFill>
                </a:uFill>
                <a:latin typeface="Calibri"/>
              </a:rPr>
              <a:t>
</a:t>
            </a:r>
            <a:endParaRPr b="0" lang="fr-FR" sz="1800" spc="-1" strike="noStrike">
              <a:solidFill>
                <a:srgbClr val="000000"/>
              </a:solidFill>
              <a:uFill>
                <a:solidFill>
                  <a:srgbClr val="ffffff"/>
                </a:solidFill>
              </a:uFill>
              <a:latin typeface="Calibri"/>
            </a:endParaRPr>
          </a:p>
        </p:txBody>
      </p:sp>
      <p:sp>
        <p:nvSpPr>
          <p:cNvPr id="170" name="TextShape 2"/>
          <p:cNvSpPr txBox="1"/>
          <p:nvPr/>
        </p:nvSpPr>
        <p:spPr>
          <a:xfrm>
            <a:off x="8150040" y="6391080"/>
            <a:ext cx="450000" cy="364680"/>
          </a:xfrm>
          <a:prstGeom prst="rect">
            <a:avLst/>
          </a:prstGeom>
          <a:noFill/>
          <a:ln>
            <a:noFill/>
          </a:ln>
        </p:spPr>
        <p:txBody>
          <a:bodyPr anchor="ctr"/>
          <a:p>
            <a:pPr algn="r">
              <a:lnSpc>
                <a:spcPct val="100000"/>
              </a:lnSpc>
            </a:pPr>
            <a:fld id="{6444BE53-7501-4BD1-B8EC-A0C72C323AA8}" type="slidenum">
              <a:rPr b="1" lang="fr-FR" sz="1000" spc="-1" strike="noStrike">
                <a:solidFill>
                  <a:srgbClr val="404040"/>
                </a:solidFill>
                <a:uFill>
                  <a:solidFill>
                    <a:srgbClr val="ffffff"/>
                  </a:solidFill>
                </a:uFill>
                <a:latin typeface="Calibri"/>
              </a:rPr>
              <a:t>&lt;numéro&gt;</a:t>
            </a:fld>
            <a:endParaRPr b="0" lang="fr-FR" sz="1400" spc="-1" strike="noStrike">
              <a:solidFill>
                <a:srgbClr val="000000"/>
              </a:solidFill>
              <a:uFill>
                <a:solidFill>
                  <a:srgbClr val="ffffff"/>
                </a:solidFill>
              </a:uFill>
              <a:latin typeface="Times New Roman"/>
            </a:endParaRPr>
          </a:p>
        </p:txBody>
      </p:sp>
      <p:sp>
        <p:nvSpPr>
          <p:cNvPr id="171" name="TextShape 3"/>
          <p:cNvSpPr txBox="1"/>
          <p:nvPr/>
        </p:nvSpPr>
        <p:spPr>
          <a:xfrm>
            <a:off x="804960" y="1469520"/>
            <a:ext cx="7881480" cy="4397040"/>
          </a:xfrm>
          <a:prstGeom prst="rect">
            <a:avLst/>
          </a:prstGeom>
          <a:noFill/>
          <a:ln>
            <a:noFill/>
          </a:ln>
        </p:spPr>
        <p:txBody>
          <a:bodyPr/>
          <a:p>
            <a:pPr marL="177840" indent="-177480">
              <a:lnSpc>
                <a:spcPct val="100000"/>
              </a:lnSpc>
              <a:buClr>
                <a:srgbClr val="9b008a"/>
              </a:buClr>
              <a:buFont typeface="Arial"/>
              <a:buChar char="■"/>
            </a:pPr>
            <a:r>
              <a:rPr b="0" lang="fr-FR" sz="1500" spc="-1" strike="noStrike">
                <a:solidFill>
                  <a:srgbClr val="000000"/>
                </a:solidFill>
                <a:uFill>
                  <a:solidFill>
                    <a:srgbClr val="ffffff"/>
                  </a:solidFill>
                </a:uFill>
                <a:latin typeface="Calibri"/>
              </a:rPr>
              <a:t> </a:t>
            </a:r>
            <a:r>
              <a:rPr b="0" lang="fr-FR" sz="1500" spc="-1" strike="noStrike">
                <a:solidFill>
                  <a:srgbClr val="000000"/>
                </a:solidFill>
                <a:uFill>
                  <a:solidFill>
                    <a:srgbClr val="ffffff"/>
                  </a:solidFill>
                </a:uFill>
                <a:latin typeface="Calibri"/>
              </a:rPr>
              <a:t>A partir de l’outil de restitution, un lien hypertexte renvoie vers les documents d’accompagnement construits par la DGESCO, avec la contribution du Conseil Scientifique et de la DEPP.</a:t>
            </a:r>
            <a:r>
              <a:rPr b="0" lang="fr-FR" sz="1500" spc="-1" strike="noStrike">
                <a:solidFill>
                  <a:srgbClr val="000000"/>
                </a:solidFill>
                <a:uFill>
                  <a:solidFill>
                    <a:srgbClr val="ffffff"/>
                  </a:solidFill>
                </a:uFill>
                <a:latin typeface="Calibri"/>
              </a:rPr>
              <a:t>	</a:t>
            </a:r>
            <a:endParaRPr b="0" lang="fr-FR" sz="2000" spc="-1" strike="noStrike">
              <a:solidFill>
                <a:srgbClr val="9b008a"/>
              </a:solidFill>
              <a:uFill>
                <a:solidFill>
                  <a:srgbClr val="ffffff"/>
                </a:solidFill>
              </a:uFill>
              <a:latin typeface="Calibri"/>
            </a:endParaRPr>
          </a:p>
          <a:p>
            <a:pPr marL="177840" indent="-177480">
              <a:lnSpc>
                <a:spcPct val="100000"/>
              </a:lnSpc>
              <a:buClr>
                <a:srgbClr val="9b008a"/>
              </a:buClr>
              <a:buFont typeface="Arial"/>
              <a:buChar char="■"/>
            </a:pPr>
            <a:r>
              <a:rPr b="0" lang="fr-FR" sz="1500" spc="-1" strike="noStrike">
                <a:solidFill>
                  <a:srgbClr val="000000"/>
                </a:solidFill>
                <a:uFill>
                  <a:solidFill>
                    <a:srgbClr val="ffffff"/>
                  </a:solidFill>
                </a:uFill>
                <a:latin typeface="Calibri"/>
              </a:rPr>
              <a:t> </a:t>
            </a:r>
            <a:r>
              <a:rPr b="0" lang="fr-FR" sz="1500" spc="-1" strike="noStrike">
                <a:solidFill>
                  <a:srgbClr val="000000"/>
                </a:solidFill>
                <a:uFill>
                  <a:solidFill>
                    <a:srgbClr val="ffffff"/>
                  </a:solidFill>
                </a:uFill>
                <a:latin typeface="Calibri"/>
              </a:rPr>
              <a:t>Ces documents listent les types de difficultés rencontrées généralement par les élèves ainsi que des suggestions d’activités et de calendrier.</a:t>
            </a:r>
            <a:endParaRPr b="0" lang="fr-FR" sz="2000" spc="-1" strike="noStrike">
              <a:solidFill>
                <a:srgbClr val="9b008a"/>
              </a:solidFill>
              <a:uFill>
                <a:solidFill>
                  <a:srgbClr val="ffffff"/>
                </a:solidFill>
              </a:uFill>
              <a:latin typeface="Calibri"/>
            </a:endParaRPr>
          </a:p>
          <a:p>
            <a:pPr>
              <a:lnSpc>
                <a:spcPct val="100000"/>
              </a:lnSpc>
            </a:pPr>
            <a:endParaRPr b="0" lang="fr-FR" sz="2000" spc="-1" strike="noStrike">
              <a:solidFill>
                <a:srgbClr val="9b008a"/>
              </a:solidFill>
              <a:uFill>
                <a:solidFill>
                  <a:srgbClr val="ffffff"/>
                </a:solidFill>
              </a:uFill>
              <a:latin typeface="Calibri"/>
            </a:endParaRPr>
          </a:p>
          <a:p>
            <a:pPr marL="177840" indent="-177480">
              <a:lnSpc>
                <a:spcPct val="100000"/>
              </a:lnSpc>
              <a:buClr>
                <a:srgbClr val="9b008a"/>
              </a:buClr>
              <a:buFont typeface="Arial"/>
              <a:buChar char="■"/>
            </a:pPr>
            <a:r>
              <a:rPr b="0" lang="fr-FR" sz="1500" spc="-1" strike="noStrike">
                <a:solidFill>
                  <a:srgbClr val="000000"/>
                </a:solidFill>
                <a:uFill>
                  <a:solidFill>
                    <a:srgbClr val="ffffff"/>
                  </a:solidFill>
                </a:uFill>
                <a:latin typeface="Calibri"/>
              </a:rPr>
              <a:t> </a:t>
            </a:r>
            <a:r>
              <a:rPr b="0" lang="fr-FR" sz="1500" spc="-1" strike="noStrike">
                <a:solidFill>
                  <a:srgbClr val="000000"/>
                </a:solidFill>
                <a:uFill>
                  <a:solidFill>
                    <a:srgbClr val="ffffff"/>
                  </a:solidFill>
                </a:uFill>
                <a:latin typeface="Calibri"/>
              </a:rPr>
              <a:t>Ces pistes d’action sont élaborées en référence aux ressources déjà disponibles : </a:t>
            </a:r>
            <a:endParaRPr b="0" lang="fr-FR" sz="2000" spc="-1" strike="noStrike">
              <a:solidFill>
                <a:srgbClr val="9b008a"/>
              </a:solidFill>
              <a:uFill>
                <a:solidFill>
                  <a:srgbClr val="ffffff"/>
                </a:solidFill>
              </a:uFill>
              <a:latin typeface="Calibri"/>
            </a:endParaRPr>
          </a:p>
          <a:p>
            <a:pPr lvl="1" marL="627120" indent="-169560">
              <a:lnSpc>
                <a:spcPct val="100000"/>
              </a:lnSpc>
              <a:buClr>
                <a:srgbClr val="9b008a"/>
              </a:buClr>
              <a:buFont typeface="Arial Italic"/>
              <a:buChar char="■"/>
            </a:pPr>
            <a:r>
              <a:rPr b="0" lang="fr-FR" sz="1500" spc="-1" strike="noStrike">
                <a:solidFill>
                  <a:srgbClr val="000000"/>
                </a:solidFill>
                <a:uFill>
                  <a:solidFill>
                    <a:srgbClr val="ffffff"/>
                  </a:solidFill>
                </a:uFill>
                <a:latin typeface="Calibri"/>
              </a:rPr>
              <a:t>Mise en œuvre de l’objectif CP 100% réussite ;</a:t>
            </a:r>
            <a:endParaRPr b="0" lang="fr-FR" sz="1500" spc="-1" strike="noStrike">
              <a:solidFill>
                <a:srgbClr val="000000"/>
              </a:solidFill>
              <a:uFill>
                <a:solidFill>
                  <a:srgbClr val="ffffff"/>
                </a:solidFill>
              </a:uFill>
              <a:latin typeface="Calibri"/>
            </a:endParaRPr>
          </a:p>
          <a:p>
            <a:pPr lvl="1" marL="627120" indent="-169560">
              <a:lnSpc>
                <a:spcPct val="100000"/>
              </a:lnSpc>
              <a:buClr>
                <a:srgbClr val="9b008a"/>
              </a:buClr>
              <a:buFont typeface="Arial Italic"/>
              <a:buChar char="■"/>
            </a:pPr>
            <a:r>
              <a:rPr b="0" lang="fr-FR" sz="1500" spc="-1" strike="noStrike">
                <a:solidFill>
                  <a:srgbClr val="000000"/>
                </a:solidFill>
                <a:uFill>
                  <a:solidFill>
                    <a:srgbClr val="ffffff"/>
                  </a:solidFill>
                </a:uFill>
                <a:latin typeface="Calibri"/>
              </a:rPr>
              <a:t>Guide de références pour l’enseignement de l’écriture et de la lecture au CP ;</a:t>
            </a:r>
            <a:endParaRPr b="0" lang="fr-FR" sz="1500" spc="-1" strike="noStrike">
              <a:solidFill>
                <a:srgbClr val="000000"/>
              </a:solidFill>
              <a:uFill>
                <a:solidFill>
                  <a:srgbClr val="ffffff"/>
                </a:solidFill>
              </a:uFill>
              <a:latin typeface="Calibri"/>
            </a:endParaRPr>
          </a:p>
          <a:p>
            <a:pPr lvl="1" marL="627120" indent="-169560">
              <a:lnSpc>
                <a:spcPct val="100000"/>
              </a:lnSpc>
              <a:buClr>
                <a:srgbClr val="9b008a"/>
              </a:buClr>
              <a:buFont typeface="Arial Italic"/>
              <a:buChar char="■"/>
            </a:pPr>
            <a:r>
              <a:rPr b="0" lang="fr-FR" sz="1500" spc="-1" strike="noStrike">
                <a:solidFill>
                  <a:srgbClr val="000000"/>
                </a:solidFill>
                <a:uFill>
                  <a:solidFill>
                    <a:srgbClr val="ffffff"/>
                  </a:solidFill>
                </a:uFill>
                <a:latin typeface="Calibri"/>
              </a:rPr>
              <a:t>Recommandations du ministre concernant la lecture, la grammaire, le calcul et la résolution de problèmes (Bulletin officiel du 26/04/2018) ;</a:t>
            </a:r>
            <a:endParaRPr b="0" lang="fr-FR" sz="1500" spc="-1" strike="noStrike">
              <a:solidFill>
                <a:srgbClr val="000000"/>
              </a:solidFill>
              <a:uFill>
                <a:solidFill>
                  <a:srgbClr val="ffffff"/>
                </a:solidFill>
              </a:uFill>
              <a:latin typeface="Calibri"/>
            </a:endParaRPr>
          </a:p>
          <a:p>
            <a:pPr lvl="1" marL="627120" indent="-169560">
              <a:lnSpc>
                <a:spcPct val="100000"/>
              </a:lnSpc>
              <a:buClr>
                <a:srgbClr val="9b008a"/>
              </a:buClr>
              <a:buFont typeface="Arial Italic"/>
              <a:buChar char="■"/>
            </a:pPr>
            <a:r>
              <a:rPr b="0" lang="fr-FR" sz="1500" spc="-1" strike="noStrike">
                <a:solidFill>
                  <a:srgbClr val="000000"/>
                </a:solidFill>
                <a:uFill>
                  <a:solidFill>
                    <a:srgbClr val="ffffff"/>
                  </a:solidFill>
                </a:uFill>
                <a:latin typeface="Calibri"/>
              </a:rPr>
              <a:t>Programmes pour les cycles 2 et 3 parus au Bulletin officiel du 26 juillet 2018 ;</a:t>
            </a:r>
            <a:endParaRPr b="0" lang="fr-FR" sz="1500" spc="-1" strike="noStrike">
              <a:solidFill>
                <a:srgbClr val="000000"/>
              </a:solidFill>
              <a:uFill>
                <a:solidFill>
                  <a:srgbClr val="ffffff"/>
                </a:solidFill>
              </a:uFill>
              <a:latin typeface="Calibri"/>
            </a:endParaRPr>
          </a:p>
          <a:p>
            <a:pPr lvl="1" marL="627120" indent="-169560">
              <a:lnSpc>
                <a:spcPct val="100000"/>
              </a:lnSpc>
              <a:buClr>
                <a:srgbClr val="9b008a"/>
              </a:buClr>
              <a:buFont typeface="Arial Italic"/>
              <a:buChar char="■"/>
            </a:pPr>
            <a:r>
              <a:rPr b="0" lang="fr-FR" sz="1500" spc="-1" strike="noStrike">
                <a:solidFill>
                  <a:srgbClr val="000000"/>
                </a:solidFill>
                <a:uFill>
                  <a:solidFill>
                    <a:srgbClr val="ffffff"/>
                  </a:solidFill>
                </a:uFill>
                <a:latin typeface="Calibri"/>
              </a:rPr>
              <a:t>Les repères annuels publiés fin août 2018.</a:t>
            </a:r>
            <a:endParaRPr b="0" lang="fr-FR" sz="1500" spc="-1" strike="noStrike">
              <a:solidFill>
                <a:srgbClr val="000000"/>
              </a:solidFill>
              <a:uFill>
                <a:solidFill>
                  <a:srgbClr val="ffffff"/>
                </a:solidFill>
              </a:uFill>
              <a:latin typeface="Calibri"/>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TextShape 1"/>
          <p:cNvSpPr txBox="1"/>
          <p:nvPr/>
        </p:nvSpPr>
        <p:spPr>
          <a:xfrm>
            <a:off x="805320" y="0"/>
            <a:ext cx="7881120" cy="1286640"/>
          </a:xfrm>
          <a:prstGeom prst="rect">
            <a:avLst/>
          </a:prstGeom>
          <a:noFill/>
          <a:ln>
            <a:noFill/>
          </a:ln>
        </p:spPr>
        <p:txBody>
          <a:bodyPr anchor="ctr"/>
          <a:p>
            <a:pPr>
              <a:lnSpc>
                <a:spcPct val="100000"/>
              </a:lnSpc>
            </a:pPr>
            <a:r>
              <a:rPr b="0" lang="fr-FR" sz="3000" spc="-1" strike="noStrike" cap="all">
                <a:solidFill>
                  <a:srgbClr val="404040"/>
                </a:solidFill>
                <a:uFill>
                  <a:solidFill>
                    <a:srgbClr val="ffffff"/>
                  </a:solidFill>
                </a:uFill>
                <a:latin typeface="Calibri"/>
              </a:rPr>
              <a:t>L’accompagnement des enseignants</a:t>
            </a:r>
            <a:r>
              <a:rPr b="0" lang="fr-FR" sz="3000" spc="-1" strike="noStrike" cap="all">
                <a:solidFill>
                  <a:srgbClr val="000000"/>
                </a:solidFill>
                <a:uFill>
                  <a:solidFill>
                    <a:srgbClr val="ffffff"/>
                  </a:solidFill>
                </a:uFill>
                <a:latin typeface="Calibri"/>
              </a:rPr>
              <a:t> pour l’action pédagogique</a:t>
            </a:r>
            <a:endParaRPr b="0" lang="fr-FR" sz="1800" spc="-1" strike="noStrike">
              <a:solidFill>
                <a:srgbClr val="000000"/>
              </a:solidFill>
              <a:uFill>
                <a:solidFill>
                  <a:srgbClr val="ffffff"/>
                </a:solidFill>
              </a:uFill>
              <a:latin typeface="Calibri"/>
            </a:endParaRPr>
          </a:p>
        </p:txBody>
      </p:sp>
      <p:sp>
        <p:nvSpPr>
          <p:cNvPr id="173" name="TextShape 2"/>
          <p:cNvSpPr txBox="1"/>
          <p:nvPr/>
        </p:nvSpPr>
        <p:spPr>
          <a:xfrm>
            <a:off x="8150040" y="6391080"/>
            <a:ext cx="450000" cy="364680"/>
          </a:xfrm>
          <a:prstGeom prst="rect">
            <a:avLst/>
          </a:prstGeom>
          <a:noFill/>
          <a:ln>
            <a:noFill/>
          </a:ln>
        </p:spPr>
        <p:txBody>
          <a:bodyPr anchor="ctr"/>
          <a:p>
            <a:pPr algn="r">
              <a:lnSpc>
                <a:spcPct val="100000"/>
              </a:lnSpc>
            </a:pPr>
            <a:fld id="{0728E13F-5EB3-4C56-84C5-489232DE8AFE}" type="slidenum">
              <a:rPr b="1" lang="fr-FR" sz="1000" spc="-1" strike="noStrike">
                <a:solidFill>
                  <a:srgbClr val="404040"/>
                </a:solidFill>
                <a:uFill>
                  <a:solidFill>
                    <a:srgbClr val="ffffff"/>
                  </a:solidFill>
                </a:uFill>
                <a:latin typeface="Calibri"/>
              </a:rPr>
              <a:t>&lt;numéro&gt;</a:t>
            </a:fld>
            <a:endParaRPr b="0" lang="fr-FR" sz="1400" spc="-1" strike="noStrike">
              <a:solidFill>
                <a:srgbClr val="000000"/>
              </a:solidFill>
              <a:uFill>
                <a:solidFill>
                  <a:srgbClr val="ffffff"/>
                </a:solidFill>
              </a:uFill>
              <a:latin typeface="Times New Roman"/>
            </a:endParaRPr>
          </a:p>
        </p:txBody>
      </p:sp>
      <p:sp>
        <p:nvSpPr>
          <p:cNvPr id="174" name="TextShape 3"/>
          <p:cNvSpPr txBox="1"/>
          <p:nvPr/>
        </p:nvSpPr>
        <p:spPr>
          <a:xfrm>
            <a:off x="804960" y="1469520"/>
            <a:ext cx="7881480" cy="4397040"/>
          </a:xfrm>
          <a:prstGeom prst="rect">
            <a:avLst/>
          </a:prstGeom>
          <a:noFill/>
          <a:ln>
            <a:noFill/>
          </a:ln>
        </p:spPr>
        <p:txBody>
          <a:bodyPr/>
          <a:p>
            <a:pPr marL="177840" indent="-177480">
              <a:lnSpc>
                <a:spcPct val="100000"/>
              </a:lnSpc>
              <a:buClr>
                <a:srgbClr val="9b008a"/>
              </a:buClr>
              <a:buFont typeface="Arial"/>
              <a:buChar char="■"/>
            </a:pPr>
            <a:r>
              <a:rPr b="0" lang="fr-FR" sz="1800" spc="-1" strike="noStrike">
                <a:solidFill>
                  <a:srgbClr val="000000"/>
                </a:solidFill>
                <a:uFill>
                  <a:solidFill>
                    <a:srgbClr val="ffffff"/>
                  </a:solidFill>
                </a:uFill>
                <a:latin typeface="Calibri"/>
              </a:rPr>
              <a:t>Les résultats des évaluations sont un point d’appui pour mener, au niveau des équipes d’école, une réflexion sur leur action pédagogique et les modalités d’enseignement qui  favorisent les apprentissages fondamentaux des élèves.</a:t>
            </a:r>
            <a:endParaRPr b="0" lang="fr-FR" sz="2000" spc="-1" strike="noStrike">
              <a:solidFill>
                <a:srgbClr val="9b008a"/>
              </a:solidFill>
              <a:uFill>
                <a:solidFill>
                  <a:srgbClr val="ffffff"/>
                </a:solidFill>
              </a:uFill>
              <a:latin typeface="Calibri"/>
            </a:endParaRPr>
          </a:p>
          <a:p>
            <a:pPr>
              <a:lnSpc>
                <a:spcPct val="100000"/>
              </a:lnSpc>
            </a:pPr>
            <a:endParaRPr b="0" lang="fr-FR" sz="2000" spc="-1" strike="noStrike">
              <a:solidFill>
                <a:srgbClr val="9b008a"/>
              </a:solidFill>
              <a:uFill>
                <a:solidFill>
                  <a:srgbClr val="ffffff"/>
                </a:solidFill>
              </a:uFill>
              <a:latin typeface="Calibri"/>
            </a:endParaRPr>
          </a:p>
          <a:p>
            <a:pPr marL="177840" indent="-177480">
              <a:lnSpc>
                <a:spcPct val="100000"/>
              </a:lnSpc>
              <a:buClr>
                <a:srgbClr val="9b008a"/>
              </a:buClr>
              <a:buFont typeface="Arial"/>
              <a:buChar char="■"/>
            </a:pPr>
            <a:r>
              <a:rPr b="0" lang="fr-FR" sz="1800" spc="-1" strike="noStrike">
                <a:solidFill>
                  <a:srgbClr val="000000"/>
                </a:solidFill>
                <a:uFill>
                  <a:solidFill>
                    <a:srgbClr val="ffffff"/>
                  </a:solidFill>
                </a:uFill>
                <a:latin typeface="Calibri"/>
              </a:rPr>
              <a:t>C’est aussi un moyen de pilotage pour les Inspecteurs de l’éducation nationale et les formateurs qui s’inscrira pleinement dans le cadre des formations (mobilisation pédagogique centrée, en 2018-2019, sur la maîtrise de la langue et des premiers éléments de mathématiques), afin d’accompagner les équipes dans leurs pratiques de classe, en fonction des besoins repérés chez leurs élèves.</a:t>
            </a:r>
            <a:endParaRPr b="0" lang="fr-FR" sz="2000" spc="-1" strike="noStrike">
              <a:solidFill>
                <a:srgbClr val="9b008a"/>
              </a:solidFill>
              <a:uFill>
                <a:solidFill>
                  <a:srgbClr val="ffffff"/>
                </a:solidFill>
              </a:uFill>
              <a:latin typeface="Calibri"/>
            </a:endParaRPr>
          </a:p>
          <a:p>
            <a:pPr>
              <a:lnSpc>
                <a:spcPct val="100000"/>
              </a:lnSpc>
            </a:pPr>
            <a:endParaRPr b="0" lang="fr-FR" sz="2000" spc="-1" strike="noStrike">
              <a:solidFill>
                <a:srgbClr val="9b008a"/>
              </a:solidFill>
              <a:uFill>
                <a:solidFill>
                  <a:srgbClr val="ffffff"/>
                </a:solidFill>
              </a:uFill>
              <a:latin typeface="Calibri"/>
            </a:endParaRPr>
          </a:p>
          <a:p>
            <a:pPr>
              <a:lnSpc>
                <a:spcPct val="100000"/>
              </a:lnSpc>
            </a:pPr>
            <a:endParaRPr b="0" lang="fr-FR" sz="2000" spc="-1" strike="noStrike">
              <a:solidFill>
                <a:srgbClr val="9b008a"/>
              </a:solidFill>
              <a:uFill>
                <a:solidFill>
                  <a:srgbClr val="ffffff"/>
                </a:solidFill>
              </a:uFill>
              <a:latin typeface="Calibri"/>
            </a:endParaRPr>
          </a:p>
          <a:p>
            <a:pPr>
              <a:lnSpc>
                <a:spcPct val="100000"/>
              </a:lnSpc>
            </a:pPr>
            <a:endParaRPr b="0" lang="fr-FR" sz="2000" spc="-1" strike="noStrike">
              <a:solidFill>
                <a:srgbClr val="9b008a"/>
              </a:solidFill>
              <a:uFill>
                <a:solidFill>
                  <a:srgbClr val="ffffff"/>
                </a:solidFill>
              </a:uFill>
              <a:latin typeface="Calibri"/>
            </a:endParaRPr>
          </a:p>
          <a:p>
            <a:endParaRPr b="0" lang="fr-FR" sz="2000" spc="-1" strike="noStrike">
              <a:solidFill>
                <a:srgbClr val="9b008a"/>
              </a:solidFill>
              <a:uFill>
                <a:solidFill>
                  <a:srgbClr val="ffffff"/>
                </a:solidFill>
              </a:uFill>
              <a:latin typeface="Calibri"/>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TextShape 1"/>
          <p:cNvSpPr txBox="1"/>
          <p:nvPr/>
        </p:nvSpPr>
        <p:spPr>
          <a:xfrm>
            <a:off x="805320" y="0"/>
            <a:ext cx="7881120" cy="1286640"/>
          </a:xfrm>
          <a:prstGeom prst="rect">
            <a:avLst/>
          </a:prstGeom>
          <a:noFill/>
          <a:ln>
            <a:noFill/>
          </a:ln>
        </p:spPr>
        <p:txBody>
          <a:bodyPr anchor="ctr"/>
          <a:p>
            <a:pPr>
              <a:lnSpc>
                <a:spcPct val="100000"/>
              </a:lnSpc>
            </a:pPr>
            <a:r>
              <a:rPr b="0" lang="fr-FR" sz="3000" spc="-1" strike="noStrike" cap="all">
                <a:solidFill>
                  <a:srgbClr val="404040"/>
                </a:solidFill>
                <a:uFill>
                  <a:solidFill>
                    <a:srgbClr val="ffffff"/>
                  </a:solidFill>
                </a:uFill>
                <a:latin typeface="Calibri"/>
              </a:rPr>
              <a:t>SOMMAIRE</a:t>
            </a:r>
            <a:endParaRPr b="0" lang="fr-FR" sz="1800" spc="-1" strike="noStrike">
              <a:solidFill>
                <a:srgbClr val="000000"/>
              </a:solidFill>
              <a:uFill>
                <a:solidFill>
                  <a:srgbClr val="ffffff"/>
                </a:solidFill>
              </a:uFill>
              <a:latin typeface="Calibri"/>
            </a:endParaRPr>
          </a:p>
        </p:txBody>
      </p:sp>
      <p:sp>
        <p:nvSpPr>
          <p:cNvPr id="137" name="TextShape 2"/>
          <p:cNvSpPr txBox="1"/>
          <p:nvPr/>
        </p:nvSpPr>
        <p:spPr>
          <a:xfrm>
            <a:off x="8150040" y="6391080"/>
            <a:ext cx="450000" cy="364680"/>
          </a:xfrm>
          <a:prstGeom prst="rect">
            <a:avLst/>
          </a:prstGeom>
          <a:noFill/>
          <a:ln>
            <a:noFill/>
          </a:ln>
        </p:spPr>
        <p:txBody>
          <a:bodyPr anchor="ctr"/>
          <a:p>
            <a:pPr algn="r">
              <a:lnSpc>
                <a:spcPct val="100000"/>
              </a:lnSpc>
            </a:pPr>
            <a:fld id="{64501869-995C-4082-8FE7-82DC00F3CD78}" type="slidenum">
              <a:rPr b="1" lang="fr-FR" sz="1000" spc="-1" strike="noStrike">
                <a:solidFill>
                  <a:srgbClr val="404040"/>
                </a:solidFill>
                <a:uFill>
                  <a:solidFill>
                    <a:srgbClr val="ffffff"/>
                  </a:solidFill>
                </a:uFill>
                <a:latin typeface="Calibri"/>
              </a:rPr>
              <a:t>&lt;numéro&gt;</a:t>
            </a:fld>
            <a:endParaRPr b="0" lang="fr-FR" sz="1400" spc="-1" strike="noStrike">
              <a:solidFill>
                <a:srgbClr val="000000"/>
              </a:solidFill>
              <a:uFill>
                <a:solidFill>
                  <a:srgbClr val="ffffff"/>
                </a:solidFill>
              </a:uFill>
              <a:latin typeface="Times New Roman"/>
            </a:endParaRPr>
          </a:p>
        </p:txBody>
      </p:sp>
      <p:sp>
        <p:nvSpPr>
          <p:cNvPr id="138" name="TextShape 3"/>
          <p:cNvSpPr txBox="1"/>
          <p:nvPr/>
        </p:nvSpPr>
        <p:spPr>
          <a:xfrm>
            <a:off x="804960" y="1469520"/>
            <a:ext cx="7881480" cy="4397040"/>
          </a:xfrm>
          <a:prstGeom prst="rect">
            <a:avLst/>
          </a:prstGeom>
          <a:noFill/>
          <a:ln>
            <a:noFill/>
          </a:ln>
        </p:spPr>
        <p:txBody>
          <a:bodyPr/>
          <a:p>
            <a:pPr marL="177840" indent="-177480">
              <a:lnSpc>
                <a:spcPct val="100000"/>
              </a:lnSpc>
              <a:buClr>
                <a:srgbClr val="9b008a"/>
              </a:buClr>
              <a:buFont typeface="Arial"/>
              <a:buChar char="■"/>
            </a:pPr>
            <a:r>
              <a:rPr b="0" lang="fr-FR" sz="2000" spc="-1" strike="noStrike">
                <a:solidFill>
                  <a:srgbClr val="000000"/>
                </a:solidFill>
                <a:uFill>
                  <a:solidFill>
                    <a:srgbClr val="ffffff"/>
                  </a:solidFill>
                </a:uFill>
                <a:latin typeface="Calibri"/>
              </a:rPr>
              <a:t> </a:t>
            </a:r>
            <a:r>
              <a:rPr b="0" lang="fr-FR" sz="2000" spc="-1" strike="noStrike">
                <a:solidFill>
                  <a:srgbClr val="000000"/>
                </a:solidFill>
                <a:uFill>
                  <a:solidFill>
                    <a:srgbClr val="ffffff"/>
                  </a:solidFill>
                </a:uFill>
                <a:latin typeface="Calibri"/>
              </a:rPr>
              <a:t>Les objectifs des différentes opérations d’évaluation des élèves</a:t>
            </a:r>
            <a:endParaRPr b="0" lang="fr-FR" sz="2000" spc="-1" strike="noStrike">
              <a:solidFill>
                <a:srgbClr val="9b008a"/>
              </a:solidFill>
              <a:uFill>
                <a:solidFill>
                  <a:srgbClr val="ffffff"/>
                </a:solidFill>
              </a:uFill>
              <a:latin typeface="Calibri"/>
            </a:endParaRPr>
          </a:p>
          <a:p>
            <a:pPr marL="177840" indent="-177480">
              <a:lnSpc>
                <a:spcPct val="100000"/>
              </a:lnSpc>
              <a:buClr>
                <a:srgbClr val="9b008a"/>
              </a:buClr>
              <a:buFont typeface="Arial"/>
              <a:buChar char="■"/>
            </a:pPr>
            <a:r>
              <a:rPr b="0" lang="fr-FR" sz="2000" spc="-1" strike="noStrike">
                <a:solidFill>
                  <a:srgbClr val="000000"/>
                </a:solidFill>
                <a:uFill>
                  <a:solidFill>
                    <a:srgbClr val="ffffff"/>
                  </a:solidFill>
                </a:uFill>
                <a:latin typeface="Calibri"/>
              </a:rPr>
              <a:t> </a:t>
            </a:r>
            <a:r>
              <a:rPr b="0" lang="fr-FR" sz="2000" spc="-1" strike="noStrike">
                <a:solidFill>
                  <a:srgbClr val="000000"/>
                </a:solidFill>
                <a:uFill>
                  <a:solidFill>
                    <a:srgbClr val="ffffff"/>
                  </a:solidFill>
                </a:uFill>
                <a:latin typeface="Calibri"/>
              </a:rPr>
              <a:t>Le calendrier</a:t>
            </a:r>
            <a:endParaRPr b="0" lang="fr-FR" sz="2000" spc="-1" strike="noStrike">
              <a:solidFill>
                <a:srgbClr val="9b008a"/>
              </a:solidFill>
              <a:uFill>
                <a:solidFill>
                  <a:srgbClr val="ffffff"/>
                </a:solidFill>
              </a:uFill>
              <a:latin typeface="Calibri"/>
            </a:endParaRPr>
          </a:p>
          <a:p>
            <a:pPr marL="177840" indent="-177480">
              <a:lnSpc>
                <a:spcPct val="100000"/>
              </a:lnSpc>
              <a:buClr>
                <a:srgbClr val="9b008a"/>
              </a:buClr>
              <a:buFont typeface="Arial"/>
              <a:buChar char="■"/>
            </a:pPr>
            <a:r>
              <a:rPr b="0" lang="fr-FR" sz="2000" spc="-1" strike="noStrike">
                <a:solidFill>
                  <a:srgbClr val="000000"/>
                </a:solidFill>
                <a:uFill>
                  <a:solidFill>
                    <a:srgbClr val="ffffff"/>
                  </a:solidFill>
                </a:uFill>
                <a:latin typeface="Calibri"/>
              </a:rPr>
              <a:t> </a:t>
            </a:r>
            <a:r>
              <a:rPr b="0" lang="fr-FR" sz="2000" spc="-1" strike="noStrike">
                <a:solidFill>
                  <a:srgbClr val="000000"/>
                </a:solidFill>
                <a:uFill>
                  <a:solidFill>
                    <a:srgbClr val="ffffff"/>
                  </a:solidFill>
                </a:uFill>
                <a:latin typeface="Calibri"/>
              </a:rPr>
              <a:t>L’organisation des passations</a:t>
            </a:r>
            <a:endParaRPr b="0" lang="fr-FR" sz="2000" spc="-1" strike="noStrike">
              <a:solidFill>
                <a:srgbClr val="9b008a"/>
              </a:solidFill>
              <a:uFill>
                <a:solidFill>
                  <a:srgbClr val="ffffff"/>
                </a:solidFill>
              </a:uFill>
              <a:latin typeface="Calibri"/>
            </a:endParaRPr>
          </a:p>
          <a:p>
            <a:pPr marL="177840" indent="-177480">
              <a:lnSpc>
                <a:spcPct val="100000"/>
              </a:lnSpc>
              <a:buClr>
                <a:srgbClr val="9b008a"/>
              </a:buClr>
              <a:buFont typeface="Arial"/>
              <a:buChar char="■"/>
            </a:pPr>
            <a:r>
              <a:rPr b="0" lang="fr-FR" sz="2000" spc="-1" strike="noStrike">
                <a:solidFill>
                  <a:srgbClr val="000000"/>
                </a:solidFill>
                <a:uFill>
                  <a:solidFill>
                    <a:srgbClr val="ffffff"/>
                  </a:solidFill>
                </a:uFill>
                <a:latin typeface="Calibri"/>
              </a:rPr>
              <a:t> </a:t>
            </a:r>
            <a:r>
              <a:rPr b="0" lang="fr-FR" sz="2000" spc="-1" strike="noStrike">
                <a:solidFill>
                  <a:srgbClr val="000000"/>
                </a:solidFill>
                <a:uFill>
                  <a:solidFill>
                    <a:srgbClr val="ffffff"/>
                  </a:solidFill>
                </a:uFill>
                <a:latin typeface="Calibri"/>
              </a:rPr>
              <a:t>La préparation des passations</a:t>
            </a:r>
            <a:endParaRPr b="0" lang="fr-FR" sz="2000" spc="-1" strike="noStrike">
              <a:solidFill>
                <a:srgbClr val="9b008a"/>
              </a:solidFill>
              <a:uFill>
                <a:solidFill>
                  <a:srgbClr val="ffffff"/>
                </a:solidFill>
              </a:uFill>
              <a:latin typeface="Calibri"/>
            </a:endParaRPr>
          </a:p>
          <a:p>
            <a:pPr marL="177840" indent="-177480">
              <a:lnSpc>
                <a:spcPct val="100000"/>
              </a:lnSpc>
              <a:buClr>
                <a:srgbClr val="9b008a"/>
              </a:buClr>
              <a:buFont typeface="Arial"/>
              <a:buChar char="■"/>
            </a:pPr>
            <a:r>
              <a:rPr b="0" lang="fr-FR" sz="2000" spc="-1" strike="noStrike">
                <a:solidFill>
                  <a:srgbClr val="000000"/>
                </a:solidFill>
                <a:uFill>
                  <a:solidFill>
                    <a:srgbClr val="ffffff"/>
                  </a:solidFill>
                </a:uFill>
                <a:latin typeface="Calibri"/>
              </a:rPr>
              <a:t> </a:t>
            </a:r>
            <a:r>
              <a:rPr b="0" lang="fr-FR" sz="2000" spc="-1" strike="noStrike">
                <a:solidFill>
                  <a:srgbClr val="000000"/>
                </a:solidFill>
                <a:uFill>
                  <a:solidFill>
                    <a:srgbClr val="ffffff"/>
                  </a:solidFill>
                </a:uFill>
                <a:latin typeface="Calibri"/>
              </a:rPr>
              <a:t>La conception des évaluations </a:t>
            </a:r>
            <a:endParaRPr b="0" lang="fr-FR" sz="2000" spc="-1" strike="noStrike">
              <a:solidFill>
                <a:srgbClr val="9b008a"/>
              </a:solidFill>
              <a:uFill>
                <a:solidFill>
                  <a:srgbClr val="ffffff"/>
                </a:solidFill>
              </a:uFill>
              <a:latin typeface="Calibri"/>
            </a:endParaRPr>
          </a:p>
          <a:p>
            <a:pPr marL="177840" indent="-177480">
              <a:lnSpc>
                <a:spcPct val="100000"/>
              </a:lnSpc>
              <a:buClr>
                <a:srgbClr val="9b008a"/>
              </a:buClr>
              <a:buFont typeface="Arial"/>
              <a:buChar char="■"/>
            </a:pPr>
            <a:r>
              <a:rPr b="0" lang="fr-FR" sz="2000" spc="-1" strike="noStrike">
                <a:solidFill>
                  <a:srgbClr val="000000"/>
                </a:solidFill>
                <a:uFill>
                  <a:solidFill>
                    <a:srgbClr val="ffffff"/>
                  </a:solidFill>
                </a:uFill>
                <a:latin typeface="Calibri"/>
              </a:rPr>
              <a:t> </a:t>
            </a:r>
            <a:r>
              <a:rPr b="0" lang="fr-FR" sz="2000" spc="-1" strike="noStrike">
                <a:solidFill>
                  <a:srgbClr val="000000"/>
                </a:solidFill>
                <a:uFill>
                  <a:solidFill>
                    <a:srgbClr val="ffffff"/>
                  </a:solidFill>
                </a:uFill>
                <a:latin typeface="Calibri"/>
              </a:rPr>
              <a:t>Le contenu des évaluations CP et CE1</a:t>
            </a:r>
            <a:endParaRPr b="0" lang="fr-FR" sz="2000" spc="-1" strike="noStrike">
              <a:solidFill>
                <a:srgbClr val="9b008a"/>
              </a:solidFill>
              <a:uFill>
                <a:solidFill>
                  <a:srgbClr val="ffffff"/>
                </a:solidFill>
              </a:uFill>
              <a:latin typeface="Calibri"/>
            </a:endParaRPr>
          </a:p>
          <a:p>
            <a:pPr marL="177840" indent="-177480">
              <a:lnSpc>
                <a:spcPct val="100000"/>
              </a:lnSpc>
              <a:buClr>
                <a:srgbClr val="9b008a"/>
              </a:buClr>
              <a:buFont typeface="Arial"/>
              <a:buChar char="■"/>
            </a:pPr>
            <a:r>
              <a:rPr b="0" lang="fr-FR" sz="2000" spc="-1" strike="noStrike">
                <a:solidFill>
                  <a:srgbClr val="000000"/>
                </a:solidFill>
                <a:uFill>
                  <a:solidFill>
                    <a:srgbClr val="ffffff"/>
                  </a:solidFill>
                </a:uFill>
                <a:latin typeface="Calibri"/>
              </a:rPr>
              <a:t> </a:t>
            </a:r>
            <a:r>
              <a:rPr b="0" lang="fr-FR" sz="2000" spc="-1" strike="noStrike">
                <a:solidFill>
                  <a:srgbClr val="000000"/>
                </a:solidFill>
                <a:uFill>
                  <a:solidFill>
                    <a:srgbClr val="ffffff"/>
                  </a:solidFill>
                </a:uFill>
                <a:latin typeface="Calibri"/>
              </a:rPr>
              <a:t>Les restitutions</a:t>
            </a:r>
            <a:endParaRPr b="0" lang="fr-FR" sz="2000" spc="-1" strike="noStrike">
              <a:solidFill>
                <a:srgbClr val="9b008a"/>
              </a:solidFill>
              <a:uFill>
                <a:solidFill>
                  <a:srgbClr val="ffffff"/>
                </a:solidFill>
              </a:uFill>
              <a:latin typeface="Calibri"/>
            </a:endParaRPr>
          </a:p>
          <a:p>
            <a:pPr marL="177840" indent="-177480">
              <a:lnSpc>
                <a:spcPct val="100000"/>
              </a:lnSpc>
              <a:buClr>
                <a:srgbClr val="9b008a"/>
              </a:buClr>
              <a:buFont typeface="Arial"/>
              <a:buChar char="■"/>
            </a:pPr>
            <a:r>
              <a:rPr b="0" lang="fr-FR" sz="2000" spc="-1" strike="noStrike">
                <a:solidFill>
                  <a:srgbClr val="000000"/>
                </a:solidFill>
                <a:uFill>
                  <a:solidFill>
                    <a:srgbClr val="ffffff"/>
                  </a:solidFill>
                </a:uFill>
                <a:latin typeface="Calibri"/>
              </a:rPr>
              <a:t> </a:t>
            </a:r>
            <a:r>
              <a:rPr b="0" lang="fr-FR" sz="2000" spc="-1" strike="noStrike">
                <a:solidFill>
                  <a:srgbClr val="000000"/>
                </a:solidFill>
                <a:uFill>
                  <a:solidFill>
                    <a:srgbClr val="ffffff"/>
                  </a:solidFill>
                </a:uFill>
                <a:latin typeface="Calibri"/>
              </a:rPr>
              <a:t>L’accompagnement des enseignants pour l’action pédagogique</a:t>
            </a:r>
            <a:endParaRPr b="0" lang="fr-FR" sz="2000" spc="-1" strike="noStrike">
              <a:solidFill>
                <a:srgbClr val="9b008a"/>
              </a:solidFill>
              <a:uFill>
                <a:solidFill>
                  <a:srgbClr val="ffffff"/>
                </a:solidFill>
              </a:uFill>
              <a:latin typeface="Calibri"/>
            </a:endParaRPr>
          </a:p>
          <a:p>
            <a:pPr>
              <a:lnSpc>
                <a:spcPct val="100000"/>
              </a:lnSpc>
            </a:pPr>
            <a:endParaRPr b="0" lang="fr-FR" sz="2000" spc="-1" strike="noStrike">
              <a:solidFill>
                <a:srgbClr val="9b008a"/>
              </a:solidFill>
              <a:uFill>
                <a:solidFill>
                  <a:srgbClr val="ffffff"/>
                </a:solidFill>
              </a:uFill>
              <a:latin typeface="Calibri"/>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TextShape 1"/>
          <p:cNvSpPr txBox="1"/>
          <p:nvPr/>
        </p:nvSpPr>
        <p:spPr>
          <a:xfrm>
            <a:off x="805320" y="0"/>
            <a:ext cx="7881120" cy="1286640"/>
          </a:xfrm>
          <a:prstGeom prst="rect">
            <a:avLst/>
          </a:prstGeom>
          <a:noFill/>
          <a:ln>
            <a:noFill/>
          </a:ln>
        </p:spPr>
        <p:txBody>
          <a:bodyPr anchor="ctr"/>
          <a:p>
            <a:pPr>
              <a:lnSpc>
                <a:spcPct val="100000"/>
              </a:lnSpc>
            </a:pPr>
            <a:r>
              <a:rPr b="0" lang="fr-FR" sz="3000" spc="-1" strike="noStrike" cap="all">
                <a:solidFill>
                  <a:srgbClr val="000000"/>
                </a:solidFill>
                <a:uFill>
                  <a:solidFill>
                    <a:srgbClr val="ffffff"/>
                  </a:solidFill>
                </a:uFill>
                <a:latin typeface="Calibri"/>
              </a:rPr>
              <a:t>Les objectifs des différentes opérations d’évaluation des élèves</a:t>
            </a:r>
            <a:endParaRPr b="0" lang="fr-FR" sz="1800" spc="-1" strike="noStrike">
              <a:solidFill>
                <a:srgbClr val="000000"/>
              </a:solidFill>
              <a:uFill>
                <a:solidFill>
                  <a:srgbClr val="ffffff"/>
                </a:solidFill>
              </a:uFill>
              <a:latin typeface="Calibri"/>
            </a:endParaRPr>
          </a:p>
        </p:txBody>
      </p:sp>
      <p:sp>
        <p:nvSpPr>
          <p:cNvPr id="140" name="TextShape 2"/>
          <p:cNvSpPr txBox="1"/>
          <p:nvPr/>
        </p:nvSpPr>
        <p:spPr>
          <a:xfrm>
            <a:off x="8150040" y="6391080"/>
            <a:ext cx="450000" cy="364680"/>
          </a:xfrm>
          <a:prstGeom prst="rect">
            <a:avLst/>
          </a:prstGeom>
          <a:noFill/>
          <a:ln>
            <a:noFill/>
          </a:ln>
        </p:spPr>
        <p:txBody>
          <a:bodyPr anchor="ctr"/>
          <a:p>
            <a:pPr algn="r">
              <a:lnSpc>
                <a:spcPct val="100000"/>
              </a:lnSpc>
            </a:pPr>
            <a:fld id="{D9E651C9-D8C1-4590-98D4-608B630B23DA}" type="slidenum">
              <a:rPr b="1" lang="fr-FR" sz="1000" spc="-1" strike="noStrike">
                <a:solidFill>
                  <a:srgbClr val="404040"/>
                </a:solidFill>
                <a:uFill>
                  <a:solidFill>
                    <a:srgbClr val="ffffff"/>
                  </a:solidFill>
                </a:uFill>
                <a:latin typeface="Calibri"/>
              </a:rPr>
              <a:t>&lt;numéro&gt;</a:t>
            </a:fld>
            <a:endParaRPr b="0" lang="fr-FR" sz="1400" spc="-1" strike="noStrike">
              <a:solidFill>
                <a:srgbClr val="000000"/>
              </a:solidFill>
              <a:uFill>
                <a:solidFill>
                  <a:srgbClr val="ffffff"/>
                </a:solidFill>
              </a:uFill>
              <a:latin typeface="Times New Roman"/>
            </a:endParaRPr>
          </a:p>
        </p:txBody>
      </p:sp>
      <p:sp>
        <p:nvSpPr>
          <p:cNvPr id="141" name="TextShape 3"/>
          <p:cNvSpPr txBox="1"/>
          <p:nvPr/>
        </p:nvSpPr>
        <p:spPr>
          <a:xfrm>
            <a:off x="804960" y="1469520"/>
            <a:ext cx="7881480" cy="4397040"/>
          </a:xfrm>
          <a:prstGeom prst="rect">
            <a:avLst/>
          </a:prstGeom>
          <a:noFill/>
          <a:ln>
            <a:noFill/>
          </a:ln>
        </p:spPr>
        <p:txBody>
          <a:bodyPr/>
          <a:p>
            <a:pPr marL="177840" indent="-177480">
              <a:lnSpc>
                <a:spcPct val="100000"/>
              </a:lnSpc>
              <a:buClr>
                <a:srgbClr val="9b008a"/>
              </a:buClr>
              <a:buFont typeface="Arial"/>
              <a:buChar char="■"/>
            </a:pPr>
            <a:r>
              <a:rPr b="1" lang="fr-FR" sz="2000" spc="-1" strike="noStrike">
                <a:solidFill>
                  <a:srgbClr val="000000"/>
                </a:solidFill>
                <a:uFill>
                  <a:solidFill>
                    <a:srgbClr val="ffffff"/>
                  </a:solidFill>
                </a:uFill>
                <a:latin typeface="Calibri"/>
              </a:rPr>
              <a:t>« début de CP » :</a:t>
            </a:r>
            <a:r>
              <a:rPr b="0" lang="fr-FR" sz="2000" spc="-1" strike="noStrike">
                <a:solidFill>
                  <a:srgbClr val="000000"/>
                </a:solidFill>
                <a:uFill>
                  <a:solidFill>
                    <a:srgbClr val="ffffff"/>
                  </a:solidFill>
                </a:uFill>
                <a:latin typeface="Calibri"/>
              </a:rPr>
              <a:t> des repères permettant aux enseignants de disposer d’un panorama à l’entrée en CP. Il s’agit de bien apprécier, d’un point de vue individuel et collectif, les acquis qui permettront d’ancrer les apprentissages de CP en début d’année.</a:t>
            </a:r>
            <a:endParaRPr b="0" lang="fr-FR" sz="2000" spc="-1" strike="noStrike">
              <a:solidFill>
                <a:srgbClr val="9b008a"/>
              </a:solidFill>
              <a:uFill>
                <a:solidFill>
                  <a:srgbClr val="ffffff"/>
                </a:solidFill>
              </a:uFill>
              <a:latin typeface="Calibri"/>
            </a:endParaRPr>
          </a:p>
          <a:p>
            <a:pPr>
              <a:lnSpc>
                <a:spcPct val="100000"/>
              </a:lnSpc>
            </a:pPr>
            <a:endParaRPr b="0" lang="fr-FR" sz="2000" spc="-1" strike="noStrike">
              <a:solidFill>
                <a:srgbClr val="9b008a"/>
              </a:solidFill>
              <a:uFill>
                <a:solidFill>
                  <a:srgbClr val="ffffff"/>
                </a:solidFill>
              </a:uFill>
              <a:latin typeface="Calibri"/>
            </a:endParaRPr>
          </a:p>
          <a:p>
            <a:pPr marL="177840" indent="-177480">
              <a:lnSpc>
                <a:spcPct val="100000"/>
              </a:lnSpc>
              <a:buClr>
                <a:srgbClr val="9b008a"/>
              </a:buClr>
              <a:buFont typeface="Arial"/>
              <a:buChar char="■"/>
            </a:pPr>
            <a:r>
              <a:rPr b="1" lang="fr-FR" sz="2000" spc="-1" strike="noStrike">
                <a:solidFill>
                  <a:srgbClr val="000000"/>
                </a:solidFill>
                <a:uFill>
                  <a:solidFill>
                    <a:srgbClr val="ffffff"/>
                  </a:solidFill>
                </a:uFill>
                <a:latin typeface="Calibri"/>
              </a:rPr>
              <a:t>« début de CE1 » :</a:t>
            </a:r>
            <a:r>
              <a:rPr b="0" lang="fr-FR" sz="2000" spc="-1" strike="noStrike">
                <a:solidFill>
                  <a:srgbClr val="000000"/>
                </a:solidFill>
                <a:uFill>
                  <a:solidFill>
                    <a:srgbClr val="ffffff"/>
                  </a:solidFill>
                </a:uFill>
                <a:latin typeface="Calibri"/>
              </a:rPr>
              <a:t> des repères permettant aux enseignants de disposer d’un bilan à l’entrée en CE1 sur les compétences liées à la lecture, l’écriture et la numération. Il s’agit d’une aide à l’organisation des apprentissages de l’année de CE1.</a:t>
            </a:r>
            <a:endParaRPr b="0" lang="fr-FR" sz="2000" spc="-1" strike="noStrike">
              <a:solidFill>
                <a:srgbClr val="9b008a"/>
              </a:solidFill>
              <a:uFill>
                <a:solidFill>
                  <a:srgbClr val="ffffff"/>
                </a:solidFill>
              </a:uFill>
              <a:latin typeface="Calibri"/>
            </a:endParaRPr>
          </a:p>
          <a:p>
            <a:pPr>
              <a:lnSpc>
                <a:spcPct val="100000"/>
              </a:lnSpc>
            </a:pPr>
            <a:endParaRPr b="0" lang="fr-FR" sz="2000" spc="-1" strike="noStrike">
              <a:solidFill>
                <a:srgbClr val="9b008a"/>
              </a:solidFill>
              <a:uFill>
                <a:solidFill>
                  <a:srgbClr val="ffffff"/>
                </a:solidFill>
              </a:uFill>
              <a:latin typeface="Calibri"/>
            </a:endParaRPr>
          </a:p>
          <a:p>
            <a:pPr marL="177840" indent="-177480">
              <a:lnSpc>
                <a:spcPct val="100000"/>
              </a:lnSpc>
              <a:buClr>
                <a:srgbClr val="9b008a"/>
              </a:buClr>
              <a:buFont typeface="Arial"/>
              <a:buChar char="■"/>
            </a:pPr>
            <a:r>
              <a:rPr b="1" lang="fr-FR" sz="2000" spc="-1" strike="noStrike">
                <a:solidFill>
                  <a:srgbClr val="000000"/>
                </a:solidFill>
                <a:uFill>
                  <a:solidFill>
                    <a:srgbClr val="ffffff"/>
                  </a:solidFill>
                </a:uFill>
                <a:latin typeface="Calibri"/>
              </a:rPr>
              <a:t>« Point d’étape CP » :</a:t>
            </a:r>
            <a:r>
              <a:rPr b="0" lang="fr-FR" sz="2000" spc="-1" strike="noStrike">
                <a:solidFill>
                  <a:srgbClr val="000000"/>
                </a:solidFill>
                <a:uFill>
                  <a:solidFill>
                    <a:srgbClr val="ffffff"/>
                  </a:solidFill>
                </a:uFill>
                <a:latin typeface="Calibri"/>
              </a:rPr>
              <a:t> un bilan à mi- année scolaire pour apprécier la progression des élèves, dans les domaines de la lecture, de l’écriture et de la numération. </a:t>
            </a:r>
            <a:endParaRPr b="0" lang="fr-FR" sz="2000" spc="-1" strike="noStrike">
              <a:solidFill>
                <a:srgbClr val="9b008a"/>
              </a:solidFill>
              <a:uFill>
                <a:solidFill>
                  <a:srgbClr val="ffffff"/>
                </a:solidFill>
              </a:uFill>
              <a:latin typeface="Calibri"/>
            </a:endParaRPr>
          </a:p>
          <a:p>
            <a:pPr>
              <a:lnSpc>
                <a:spcPct val="100000"/>
              </a:lnSpc>
            </a:pPr>
            <a:endParaRPr b="0" lang="fr-FR" sz="2000" spc="-1" strike="noStrike">
              <a:solidFill>
                <a:srgbClr val="9b008a"/>
              </a:solidFill>
              <a:uFill>
                <a:solidFill>
                  <a:srgbClr val="ffffff"/>
                </a:solidFill>
              </a:uFill>
              <a:latin typeface="Calibri"/>
            </a:endParaRPr>
          </a:p>
          <a:p>
            <a:pPr>
              <a:lnSpc>
                <a:spcPct val="100000"/>
              </a:lnSpc>
            </a:pPr>
            <a:endParaRPr b="0" lang="fr-FR" sz="2000" spc="-1" strike="noStrike">
              <a:solidFill>
                <a:srgbClr val="9b008a"/>
              </a:solidFill>
              <a:uFill>
                <a:solidFill>
                  <a:srgbClr val="ffffff"/>
                </a:solidFill>
              </a:uFill>
              <a:latin typeface="Calibri"/>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TextShape 1"/>
          <p:cNvSpPr txBox="1"/>
          <p:nvPr/>
        </p:nvSpPr>
        <p:spPr>
          <a:xfrm>
            <a:off x="805320" y="0"/>
            <a:ext cx="7881120" cy="1286640"/>
          </a:xfrm>
          <a:prstGeom prst="rect">
            <a:avLst/>
          </a:prstGeom>
          <a:noFill/>
          <a:ln>
            <a:noFill/>
          </a:ln>
        </p:spPr>
        <p:txBody>
          <a:bodyPr anchor="ctr"/>
          <a:p>
            <a:pPr>
              <a:lnSpc>
                <a:spcPct val="100000"/>
              </a:lnSpc>
            </a:pPr>
            <a:r>
              <a:rPr b="0" lang="fr-FR" sz="3000" spc="-1" strike="noStrike" cap="all">
                <a:solidFill>
                  <a:srgbClr val="404040"/>
                </a:solidFill>
                <a:uFill>
                  <a:solidFill>
                    <a:srgbClr val="ffffff"/>
                  </a:solidFill>
                </a:uFill>
                <a:latin typeface="Calibri"/>
              </a:rPr>
              <a:t>Le calendrier</a:t>
            </a:r>
            <a:endParaRPr b="0" lang="fr-FR" sz="1800" spc="-1" strike="noStrike">
              <a:solidFill>
                <a:srgbClr val="000000"/>
              </a:solidFill>
              <a:uFill>
                <a:solidFill>
                  <a:srgbClr val="ffffff"/>
                </a:solidFill>
              </a:uFill>
              <a:latin typeface="Calibri"/>
            </a:endParaRPr>
          </a:p>
        </p:txBody>
      </p:sp>
      <p:sp>
        <p:nvSpPr>
          <p:cNvPr id="143" name="TextShape 2"/>
          <p:cNvSpPr txBox="1"/>
          <p:nvPr/>
        </p:nvSpPr>
        <p:spPr>
          <a:xfrm>
            <a:off x="8150040" y="6391080"/>
            <a:ext cx="450000" cy="364680"/>
          </a:xfrm>
          <a:prstGeom prst="rect">
            <a:avLst/>
          </a:prstGeom>
          <a:noFill/>
          <a:ln>
            <a:noFill/>
          </a:ln>
        </p:spPr>
        <p:txBody>
          <a:bodyPr anchor="ctr"/>
          <a:p>
            <a:pPr algn="r">
              <a:lnSpc>
                <a:spcPct val="100000"/>
              </a:lnSpc>
            </a:pPr>
            <a:fld id="{73DD9BAE-9C8D-4E58-BD96-98429C9C2D71}" type="slidenum">
              <a:rPr b="1" lang="fr-FR" sz="1000" spc="-1" strike="noStrike">
                <a:solidFill>
                  <a:srgbClr val="404040"/>
                </a:solidFill>
                <a:uFill>
                  <a:solidFill>
                    <a:srgbClr val="ffffff"/>
                  </a:solidFill>
                </a:uFill>
                <a:latin typeface="Calibri"/>
              </a:rPr>
              <a:t>&lt;numéro&gt;</a:t>
            </a:fld>
            <a:endParaRPr b="0" lang="fr-FR" sz="1400" spc="-1" strike="noStrike">
              <a:solidFill>
                <a:srgbClr val="000000"/>
              </a:solidFill>
              <a:uFill>
                <a:solidFill>
                  <a:srgbClr val="ffffff"/>
                </a:solidFill>
              </a:uFill>
              <a:latin typeface="Times New Roman"/>
            </a:endParaRPr>
          </a:p>
        </p:txBody>
      </p:sp>
      <p:sp>
        <p:nvSpPr>
          <p:cNvPr id="144" name="TextShape 3"/>
          <p:cNvSpPr txBox="1"/>
          <p:nvPr/>
        </p:nvSpPr>
        <p:spPr>
          <a:xfrm>
            <a:off x="804960" y="1469520"/>
            <a:ext cx="7881480" cy="4397040"/>
          </a:xfrm>
          <a:prstGeom prst="rect">
            <a:avLst/>
          </a:prstGeom>
          <a:noFill/>
          <a:ln>
            <a:noFill/>
          </a:ln>
        </p:spPr>
        <p:txBody>
          <a:bodyPr/>
          <a:p>
            <a:pPr marL="177840" indent="-177480">
              <a:lnSpc>
                <a:spcPct val="100000"/>
              </a:lnSpc>
              <a:buClr>
                <a:srgbClr val="9b008a"/>
              </a:buClr>
              <a:buFont typeface="Arial"/>
              <a:buChar char="■"/>
            </a:pPr>
            <a:r>
              <a:rPr b="0" lang="fr-FR" sz="2000" spc="-1" strike="noStrike">
                <a:solidFill>
                  <a:srgbClr val="000000"/>
                </a:solidFill>
                <a:uFill>
                  <a:solidFill>
                    <a:srgbClr val="ffffff"/>
                  </a:solidFill>
                </a:uFill>
                <a:latin typeface="Calibri"/>
              </a:rPr>
              <a:t> </a:t>
            </a:r>
            <a:r>
              <a:rPr b="0" lang="fr-FR" sz="2000" spc="-1" strike="noStrike">
                <a:solidFill>
                  <a:srgbClr val="000000"/>
                </a:solidFill>
                <a:uFill>
                  <a:solidFill>
                    <a:srgbClr val="ffffff"/>
                  </a:solidFill>
                </a:uFill>
                <a:latin typeface="Calibri"/>
              </a:rPr>
              <a:t>Passation des épreuves du 17 au 29 Septembre 2018  </a:t>
            </a:r>
            <a:endParaRPr b="0" lang="fr-FR" sz="2000" spc="-1" strike="noStrike">
              <a:solidFill>
                <a:srgbClr val="9b008a"/>
              </a:solidFill>
              <a:uFill>
                <a:solidFill>
                  <a:srgbClr val="ffffff"/>
                </a:solidFill>
              </a:uFill>
              <a:latin typeface="Calibri"/>
            </a:endParaRPr>
          </a:p>
          <a:p>
            <a:pPr>
              <a:lnSpc>
                <a:spcPct val="100000"/>
              </a:lnSpc>
            </a:pPr>
            <a:endParaRPr b="0" lang="fr-FR" sz="2000" spc="-1" strike="noStrike">
              <a:solidFill>
                <a:srgbClr val="9b008a"/>
              </a:solidFill>
              <a:uFill>
                <a:solidFill>
                  <a:srgbClr val="ffffff"/>
                </a:solidFill>
              </a:uFill>
              <a:latin typeface="Calibri"/>
            </a:endParaRPr>
          </a:p>
          <a:p>
            <a:pPr marL="177840" indent="-177480">
              <a:lnSpc>
                <a:spcPct val="100000"/>
              </a:lnSpc>
              <a:buClr>
                <a:srgbClr val="9b008a"/>
              </a:buClr>
              <a:buFont typeface="Arial"/>
              <a:buChar char="■"/>
            </a:pPr>
            <a:r>
              <a:rPr b="0" lang="fr-FR" sz="2000" spc="-1" strike="noStrike">
                <a:solidFill>
                  <a:srgbClr val="000000"/>
                </a:solidFill>
                <a:uFill>
                  <a:solidFill>
                    <a:srgbClr val="ffffff"/>
                  </a:solidFill>
                </a:uFill>
                <a:latin typeface="Calibri"/>
              </a:rPr>
              <a:t> </a:t>
            </a:r>
            <a:r>
              <a:rPr b="0" lang="fr-FR" sz="2000" spc="-1" strike="noStrike">
                <a:solidFill>
                  <a:srgbClr val="000000"/>
                </a:solidFill>
                <a:uFill>
                  <a:solidFill>
                    <a:srgbClr val="ffffff"/>
                  </a:solidFill>
                </a:uFill>
                <a:latin typeface="Calibri"/>
              </a:rPr>
              <a:t>Mise à disposition d’un portail de saisie en ligne des réponses des élèves (sans codage)</a:t>
            </a:r>
            <a:endParaRPr b="0" lang="fr-FR" sz="2000" spc="-1" strike="noStrike">
              <a:solidFill>
                <a:srgbClr val="9b008a"/>
              </a:solidFill>
              <a:uFill>
                <a:solidFill>
                  <a:srgbClr val="ffffff"/>
                </a:solidFill>
              </a:uFill>
              <a:latin typeface="Calibri"/>
            </a:endParaRPr>
          </a:p>
          <a:p>
            <a:pPr>
              <a:lnSpc>
                <a:spcPct val="100000"/>
              </a:lnSpc>
            </a:pPr>
            <a:endParaRPr b="0" lang="fr-FR" sz="2000" spc="-1" strike="noStrike">
              <a:solidFill>
                <a:srgbClr val="9b008a"/>
              </a:solidFill>
              <a:uFill>
                <a:solidFill>
                  <a:srgbClr val="ffffff"/>
                </a:solidFill>
              </a:uFill>
              <a:latin typeface="Calibri"/>
            </a:endParaRPr>
          </a:p>
          <a:p>
            <a:pPr marL="177840" indent="-177480">
              <a:lnSpc>
                <a:spcPct val="100000"/>
              </a:lnSpc>
              <a:buClr>
                <a:srgbClr val="9b008a"/>
              </a:buClr>
              <a:buFont typeface="Arial"/>
              <a:buChar char="■"/>
            </a:pPr>
            <a:r>
              <a:rPr b="0" lang="fr-FR" sz="2000" spc="-1" strike="noStrike">
                <a:solidFill>
                  <a:srgbClr val="000000"/>
                </a:solidFill>
                <a:uFill>
                  <a:solidFill>
                    <a:srgbClr val="ffffff"/>
                  </a:solidFill>
                </a:uFill>
                <a:latin typeface="Calibri"/>
              </a:rPr>
              <a:t> </a:t>
            </a:r>
            <a:r>
              <a:rPr b="0" lang="fr-FR" sz="2000" spc="-1" strike="noStrike">
                <a:solidFill>
                  <a:srgbClr val="000000"/>
                </a:solidFill>
                <a:uFill>
                  <a:solidFill>
                    <a:srgbClr val="ffffff"/>
                  </a:solidFill>
                </a:uFill>
                <a:latin typeface="Calibri"/>
              </a:rPr>
              <a:t>Correction automatisée, stockage et traitement anonymisé</a:t>
            </a:r>
            <a:endParaRPr b="0" lang="fr-FR" sz="2000" spc="-1" strike="noStrike">
              <a:solidFill>
                <a:srgbClr val="9b008a"/>
              </a:solidFill>
              <a:uFill>
                <a:solidFill>
                  <a:srgbClr val="ffffff"/>
                </a:solidFill>
              </a:uFill>
              <a:latin typeface="Calibri"/>
            </a:endParaRPr>
          </a:p>
          <a:p>
            <a:pPr>
              <a:lnSpc>
                <a:spcPct val="100000"/>
              </a:lnSpc>
            </a:pPr>
            <a:endParaRPr b="0" lang="fr-FR" sz="2000" spc="-1" strike="noStrike">
              <a:solidFill>
                <a:srgbClr val="9b008a"/>
              </a:solidFill>
              <a:uFill>
                <a:solidFill>
                  <a:srgbClr val="ffffff"/>
                </a:solidFill>
              </a:uFill>
              <a:latin typeface="Calibri"/>
            </a:endParaRPr>
          </a:p>
          <a:p>
            <a:pPr marL="177840" indent="-177480">
              <a:lnSpc>
                <a:spcPct val="100000"/>
              </a:lnSpc>
              <a:buClr>
                <a:srgbClr val="9b008a"/>
              </a:buClr>
              <a:buFont typeface="Arial"/>
              <a:buChar char="■"/>
            </a:pPr>
            <a:r>
              <a:rPr b="0" lang="fr-FR" sz="2000" spc="-1" strike="noStrike">
                <a:solidFill>
                  <a:srgbClr val="000000"/>
                </a:solidFill>
                <a:uFill>
                  <a:solidFill>
                    <a:srgbClr val="ffffff"/>
                  </a:solidFill>
                </a:uFill>
                <a:latin typeface="Calibri"/>
              </a:rPr>
              <a:t> </a:t>
            </a:r>
            <a:r>
              <a:rPr b="0" lang="fr-FR" sz="2000" spc="-1" strike="noStrike">
                <a:solidFill>
                  <a:srgbClr val="000000"/>
                </a:solidFill>
                <a:uFill>
                  <a:solidFill>
                    <a:srgbClr val="ffffff"/>
                  </a:solidFill>
                </a:uFill>
                <a:latin typeface="Calibri"/>
              </a:rPr>
              <a:t>Traitement des données par la DEPP</a:t>
            </a:r>
            <a:endParaRPr b="0" lang="fr-FR" sz="2000" spc="-1" strike="noStrike">
              <a:solidFill>
                <a:srgbClr val="9b008a"/>
              </a:solidFill>
              <a:uFill>
                <a:solidFill>
                  <a:srgbClr val="ffffff"/>
                </a:solidFill>
              </a:uFill>
              <a:latin typeface="Calibri"/>
            </a:endParaRPr>
          </a:p>
          <a:p>
            <a:pPr>
              <a:lnSpc>
                <a:spcPct val="100000"/>
              </a:lnSpc>
            </a:pPr>
            <a:endParaRPr b="0" lang="fr-FR" sz="2000" spc="-1" strike="noStrike">
              <a:solidFill>
                <a:srgbClr val="9b008a"/>
              </a:solidFill>
              <a:uFill>
                <a:solidFill>
                  <a:srgbClr val="ffffff"/>
                </a:solidFill>
              </a:uFill>
              <a:latin typeface="Calibri"/>
            </a:endParaRPr>
          </a:p>
          <a:p>
            <a:pPr marL="177840" indent="-177480">
              <a:lnSpc>
                <a:spcPct val="100000"/>
              </a:lnSpc>
              <a:buClr>
                <a:srgbClr val="9b008a"/>
              </a:buClr>
              <a:buFont typeface="Arial"/>
              <a:buChar char="■"/>
            </a:pPr>
            <a:r>
              <a:rPr b="0" lang="fr-FR" sz="2000" spc="-1" strike="noStrike">
                <a:solidFill>
                  <a:srgbClr val="000000"/>
                </a:solidFill>
                <a:uFill>
                  <a:solidFill>
                    <a:srgbClr val="ffffff"/>
                  </a:solidFill>
                </a:uFill>
                <a:latin typeface="Calibri"/>
              </a:rPr>
              <a:t> </a:t>
            </a:r>
            <a:r>
              <a:rPr b="0" lang="fr-FR" sz="2000" spc="-1" strike="noStrike">
                <a:solidFill>
                  <a:srgbClr val="000000"/>
                </a:solidFill>
                <a:uFill>
                  <a:solidFill>
                    <a:srgbClr val="ffffff"/>
                  </a:solidFill>
                </a:uFill>
                <a:latin typeface="Calibri"/>
              </a:rPr>
              <a:t>Retour aux écoles le lendemain des saisies à compter de la deuxième semaine</a:t>
            </a:r>
            <a:endParaRPr b="0" lang="fr-FR" sz="2000" spc="-1" strike="noStrike">
              <a:solidFill>
                <a:srgbClr val="9b008a"/>
              </a:solidFill>
              <a:uFill>
                <a:solidFill>
                  <a:srgbClr val="ffffff"/>
                </a:solidFill>
              </a:uFill>
              <a:latin typeface="Calibri"/>
            </a:endParaRPr>
          </a:p>
          <a:p>
            <a:pPr>
              <a:lnSpc>
                <a:spcPct val="100000"/>
              </a:lnSpc>
            </a:pPr>
            <a:endParaRPr b="0" lang="fr-FR" sz="2000" spc="-1" strike="noStrike">
              <a:solidFill>
                <a:srgbClr val="9b008a"/>
              </a:solidFill>
              <a:uFill>
                <a:solidFill>
                  <a:srgbClr val="ffffff"/>
                </a:solidFill>
              </a:uFill>
              <a:latin typeface="Calibri"/>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TextShape 1"/>
          <p:cNvSpPr txBox="1"/>
          <p:nvPr/>
        </p:nvSpPr>
        <p:spPr>
          <a:xfrm>
            <a:off x="718920" y="284040"/>
            <a:ext cx="7881120" cy="1002960"/>
          </a:xfrm>
          <a:prstGeom prst="rect">
            <a:avLst/>
          </a:prstGeom>
          <a:noFill/>
          <a:ln>
            <a:noFill/>
          </a:ln>
        </p:spPr>
        <p:txBody>
          <a:bodyPr anchor="ctr"/>
          <a:p>
            <a:pPr>
              <a:lnSpc>
                <a:spcPct val="100000"/>
              </a:lnSpc>
            </a:pPr>
            <a:r>
              <a:rPr b="0" lang="fr-FR" sz="3000" spc="-1" strike="noStrike" cap="all">
                <a:solidFill>
                  <a:srgbClr val="000000"/>
                </a:solidFill>
                <a:uFill>
                  <a:solidFill>
                    <a:srgbClr val="ffffff"/>
                  </a:solidFill>
                </a:uFill>
                <a:latin typeface="Calibri"/>
              </a:rPr>
              <a:t>L’organisation des Passations</a:t>
            </a:r>
            <a:r>
              <a:rPr b="0" lang="fr-FR" sz="3000" spc="-1" strike="noStrike" cap="all">
                <a:solidFill>
                  <a:srgbClr val="000000"/>
                </a:solidFill>
                <a:uFill>
                  <a:solidFill>
                    <a:srgbClr val="ffffff"/>
                  </a:solidFill>
                </a:uFill>
                <a:latin typeface="Calibri"/>
              </a:rPr>
              <a:t>
</a:t>
            </a:r>
            <a:endParaRPr b="0" lang="fr-FR" sz="1800" spc="-1" strike="noStrike">
              <a:solidFill>
                <a:srgbClr val="000000"/>
              </a:solidFill>
              <a:uFill>
                <a:solidFill>
                  <a:srgbClr val="ffffff"/>
                </a:solidFill>
              </a:uFill>
              <a:latin typeface="Calibri"/>
            </a:endParaRPr>
          </a:p>
        </p:txBody>
      </p:sp>
      <p:sp>
        <p:nvSpPr>
          <p:cNvPr id="146" name="TextShape 2"/>
          <p:cNvSpPr txBox="1"/>
          <p:nvPr/>
        </p:nvSpPr>
        <p:spPr>
          <a:xfrm>
            <a:off x="8150040" y="6391080"/>
            <a:ext cx="450000" cy="364680"/>
          </a:xfrm>
          <a:prstGeom prst="rect">
            <a:avLst/>
          </a:prstGeom>
          <a:noFill/>
          <a:ln>
            <a:noFill/>
          </a:ln>
        </p:spPr>
        <p:txBody>
          <a:bodyPr anchor="ctr"/>
          <a:p>
            <a:pPr algn="r">
              <a:lnSpc>
                <a:spcPct val="100000"/>
              </a:lnSpc>
            </a:pPr>
            <a:fld id="{DDD3440F-15DB-46A2-9BC6-B58E148D573D}" type="slidenum">
              <a:rPr b="1" lang="fr-FR" sz="1000" spc="-1" strike="noStrike">
                <a:solidFill>
                  <a:srgbClr val="404040"/>
                </a:solidFill>
                <a:uFill>
                  <a:solidFill>
                    <a:srgbClr val="ffffff"/>
                  </a:solidFill>
                </a:uFill>
                <a:latin typeface="Calibri"/>
              </a:rPr>
              <a:t>&lt;numéro&gt;</a:t>
            </a:fld>
            <a:endParaRPr b="0" lang="fr-FR" sz="1400" spc="-1" strike="noStrike">
              <a:solidFill>
                <a:srgbClr val="000000"/>
              </a:solidFill>
              <a:uFill>
                <a:solidFill>
                  <a:srgbClr val="ffffff"/>
                </a:solidFill>
              </a:uFill>
              <a:latin typeface="Times New Roman"/>
            </a:endParaRPr>
          </a:p>
        </p:txBody>
      </p:sp>
      <p:sp>
        <p:nvSpPr>
          <p:cNvPr id="147" name="TextShape 3"/>
          <p:cNvSpPr txBox="1"/>
          <p:nvPr/>
        </p:nvSpPr>
        <p:spPr>
          <a:xfrm>
            <a:off x="804960" y="1469520"/>
            <a:ext cx="7881480" cy="4397040"/>
          </a:xfrm>
          <a:prstGeom prst="rect">
            <a:avLst/>
          </a:prstGeom>
          <a:noFill/>
          <a:ln>
            <a:noFill/>
          </a:ln>
        </p:spPr>
        <p:txBody>
          <a:bodyPr/>
          <a:p>
            <a:pPr marL="177840" indent="-177480">
              <a:lnSpc>
                <a:spcPct val="100000"/>
              </a:lnSpc>
              <a:buClr>
                <a:srgbClr val="9b008a"/>
              </a:buClr>
              <a:buFont typeface="Arial"/>
              <a:buChar char="■"/>
            </a:pPr>
            <a:r>
              <a:rPr b="0" lang="fr-FR" sz="2000" spc="-1" strike="noStrike">
                <a:solidFill>
                  <a:srgbClr val="000000"/>
                </a:solidFill>
                <a:uFill>
                  <a:solidFill>
                    <a:srgbClr val="ffffff"/>
                  </a:solidFill>
                </a:uFill>
                <a:latin typeface="Calibri"/>
              </a:rPr>
              <a:t> </a:t>
            </a:r>
            <a:r>
              <a:rPr b="0" lang="fr-FR" sz="2000" spc="-1" strike="noStrike">
                <a:solidFill>
                  <a:srgbClr val="000000"/>
                </a:solidFill>
                <a:uFill>
                  <a:solidFill>
                    <a:srgbClr val="ffffff"/>
                  </a:solidFill>
                </a:uFill>
                <a:latin typeface="Calibri"/>
              </a:rPr>
              <a:t>Les élèves passent trois séquences de 20 minutes chacune en CP et deux de 20 minutes et une de 30 minutes en CE1.</a:t>
            </a:r>
            <a:endParaRPr b="0" lang="fr-FR" sz="2000" spc="-1" strike="noStrike">
              <a:solidFill>
                <a:srgbClr val="9b008a"/>
              </a:solidFill>
              <a:uFill>
                <a:solidFill>
                  <a:srgbClr val="ffffff"/>
                </a:solidFill>
              </a:uFill>
              <a:latin typeface="Calibri"/>
            </a:endParaRPr>
          </a:p>
          <a:p>
            <a:pPr>
              <a:lnSpc>
                <a:spcPct val="100000"/>
              </a:lnSpc>
            </a:pPr>
            <a:endParaRPr b="0" lang="fr-FR" sz="2000" spc="-1" strike="noStrike">
              <a:solidFill>
                <a:srgbClr val="9b008a"/>
              </a:solidFill>
              <a:uFill>
                <a:solidFill>
                  <a:srgbClr val="ffffff"/>
                </a:solidFill>
              </a:uFill>
              <a:latin typeface="Calibri"/>
            </a:endParaRPr>
          </a:p>
          <a:p>
            <a:pPr marL="177840" indent="-177480">
              <a:lnSpc>
                <a:spcPct val="100000"/>
              </a:lnSpc>
              <a:buClr>
                <a:srgbClr val="9b008a"/>
              </a:buClr>
              <a:buFont typeface="Arial"/>
              <a:buChar char="■"/>
            </a:pPr>
            <a:r>
              <a:rPr b="0" lang="fr-FR" sz="2000" spc="-1" strike="noStrike">
                <a:solidFill>
                  <a:srgbClr val="000000"/>
                </a:solidFill>
                <a:uFill>
                  <a:solidFill>
                    <a:srgbClr val="ffffff"/>
                  </a:solidFill>
                </a:uFill>
                <a:latin typeface="Calibri"/>
              </a:rPr>
              <a:t> </a:t>
            </a:r>
            <a:r>
              <a:rPr b="0" lang="fr-FR" sz="2000" spc="-1" strike="noStrike">
                <a:solidFill>
                  <a:srgbClr val="000000"/>
                </a:solidFill>
                <a:uFill>
                  <a:solidFill>
                    <a:srgbClr val="ffffff"/>
                  </a:solidFill>
                </a:uFill>
                <a:latin typeface="Calibri"/>
              </a:rPr>
              <a:t>Deux séquences en français </a:t>
            </a:r>
            <a:endParaRPr b="0" lang="fr-FR" sz="2000" spc="-1" strike="noStrike">
              <a:solidFill>
                <a:srgbClr val="9b008a"/>
              </a:solidFill>
              <a:uFill>
                <a:solidFill>
                  <a:srgbClr val="ffffff"/>
                </a:solidFill>
              </a:uFill>
              <a:latin typeface="Calibri"/>
            </a:endParaRPr>
          </a:p>
          <a:p>
            <a:pPr marL="177840" indent="-177480">
              <a:lnSpc>
                <a:spcPct val="100000"/>
              </a:lnSpc>
              <a:buClr>
                <a:srgbClr val="9b008a"/>
              </a:buClr>
              <a:buFont typeface="Arial"/>
              <a:buChar char="■"/>
            </a:pPr>
            <a:r>
              <a:rPr b="0" lang="fr-FR" sz="2000" spc="-1" strike="noStrike">
                <a:solidFill>
                  <a:srgbClr val="000000"/>
                </a:solidFill>
                <a:uFill>
                  <a:solidFill>
                    <a:srgbClr val="ffffff"/>
                  </a:solidFill>
                </a:uFill>
                <a:latin typeface="Calibri"/>
              </a:rPr>
              <a:t> </a:t>
            </a:r>
            <a:r>
              <a:rPr b="0" lang="fr-FR" sz="2000" spc="-1" strike="noStrike">
                <a:solidFill>
                  <a:srgbClr val="000000"/>
                </a:solidFill>
                <a:uFill>
                  <a:solidFill>
                    <a:srgbClr val="ffffff"/>
                  </a:solidFill>
                </a:uFill>
                <a:latin typeface="Calibri"/>
              </a:rPr>
              <a:t>Une séquence en mathématiques</a:t>
            </a:r>
            <a:endParaRPr b="0" lang="fr-FR" sz="2000" spc="-1" strike="noStrike">
              <a:solidFill>
                <a:srgbClr val="9b008a"/>
              </a:solidFill>
              <a:uFill>
                <a:solidFill>
                  <a:srgbClr val="ffffff"/>
                </a:solidFill>
              </a:uFill>
              <a:latin typeface="Calibri"/>
            </a:endParaRPr>
          </a:p>
          <a:p>
            <a:pPr>
              <a:lnSpc>
                <a:spcPct val="100000"/>
              </a:lnSpc>
            </a:pPr>
            <a:endParaRPr b="0" lang="fr-FR" sz="2000" spc="-1" strike="noStrike">
              <a:solidFill>
                <a:srgbClr val="9b008a"/>
              </a:solidFill>
              <a:uFill>
                <a:solidFill>
                  <a:srgbClr val="ffffff"/>
                </a:solidFill>
              </a:uFill>
              <a:latin typeface="Calibri"/>
            </a:endParaRPr>
          </a:p>
          <a:p>
            <a:pPr>
              <a:lnSpc>
                <a:spcPct val="100000"/>
              </a:lnSpc>
            </a:pPr>
            <a:endParaRPr b="0" lang="fr-FR" sz="2000" spc="-1" strike="noStrike">
              <a:solidFill>
                <a:srgbClr val="9b008a"/>
              </a:solidFill>
              <a:uFill>
                <a:solidFill>
                  <a:srgbClr val="ffffff"/>
                </a:solidFill>
              </a:uFill>
              <a:latin typeface="Calibri"/>
            </a:endParaRPr>
          </a:p>
          <a:p>
            <a:pPr marL="177840" indent="-177480">
              <a:lnSpc>
                <a:spcPct val="100000"/>
              </a:lnSpc>
              <a:buClr>
                <a:srgbClr val="9b008a"/>
              </a:buClr>
              <a:buFont typeface="Arial"/>
              <a:buChar char="■"/>
            </a:pPr>
            <a:r>
              <a:rPr b="0" lang="fr-FR" sz="2000" spc="-1" strike="noStrike">
                <a:solidFill>
                  <a:srgbClr val="000000"/>
                </a:solidFill>
                <a:uFill>
                  <a:solidFill>
                    <a:srgbClr val="ffffff"/>
                  </a:solidFill>
                </a:uFill>
                <a:latin typeface="Calibri"/>
              </a:rPr>
              <a:t> </a:t>
            </a:r>
            <a:r>
              <a:rPr b="0" lang="fr-FR" sz="2000" spc="-1" strike="noStrike">
                <a:solidFill>
                  <a:srgbClr val="000000"/>
                </a:solidFill>
                <a:uFill>
                  <a:solidFill>
                    <a:srgbClr val="ffffff"/>
                  </a:solidFill>
                </a:uFill>
                <a:latin typeface="Calibri"/>
              </a:rPr>
              <a:t>Passation sur trois cahiers papier à chaque niveau, en 3 temps distincts</a:t>
            </a:r>
            <a:endParaRPr b="0" lang="fr-FR" sz="2000" spc="-1" strike="noStrike">
              <a:solidFill>
                <a:srgbClr val="9b008a"/>
              </a:solidFill>
              <a:uFill>
                <a:solidFill>
                  <a:srgbClr val="ffffff"/>
                </a:solidFill>
              </a:uFill>
              <a:latin typeface="Calibri"/>
            </a:endParaRPr>
          </a:p>
          <a:p>
            <a:pPr>
              <a:lnSpc>
                <a:spcPct val="100000"/>
              </a:lnSpc>
            </a:pPr>
            <a:endParaRPr b="0" lang="fr-FR" sz="2000" spc="-1" strike="noStrike">
              <a:solidFill>
                <a:srgbClr val="9b008a"/>
              </a:solidFill>
              <a:uFill>
                <a:solidFill>
                  <a:srgbClr val="ffffff"/>
                </a:solidFill>
              </a:uFill>
              <a:latin typeface="Calibri"/>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TextShape 1"/>
          <p:cNvSpPr txBox="1"/>
          <p:nvPr/>
        </p:nvSpPr>
        <p:spPr>
          <a:xfrm>
            <a:off x="805320" y="0"/>
            <a:ext cx="7881120" cy="1286640"/>
          </a:xfrm>
          <a:prstGeom prst="rect">
            <a:avLst/>
          </a:prstGeom>
          <a:noFill/>
          <a:ln>
            <a:noFill/>
          </a:ln>
        </p:spPr>
        <p:txBody>
          <a:bodyPr anchor="ctr"/>
          <a:p>
            <a:pPr>
              <a:lnSpc>
                <a:spcPct val="100000"/>
              </a:lnSpc>
            </a:pPr>
            <a:r>
              <a:rPr b="0" lang="fr-FR" sz="3000" spc="-1" strike="noStrike" cap="all">
                <a:solidFill>
                  <a:srgbClr val="000000"/>
                </a:solidFill>
                <a:uFill>
                  <a:solidFill>
                    <a:srgbClr val="ffffff"/>
                  </a:solidFill>
                </a:uFill>
                <a:latin typeface="Calibri"/>
              </a:rPr>
              <a:t>La préparation des passations</a:t>
            </a:r>
            <a:endParaRPr b="0" lang="fr-FR" sz="1800" spc="-1" strike="noStrike">
              <a:solidFill>
                <a:srgbClr val="000000"/>
              </a:solidFill>
              <a:uFill>
                <a:solidFill>
                  <a:srgbClr val="ffffff"/>
                </a:solidFill>
              </a:uFill>
              <a:latin typeface="Calibri"/>
            </a:endParaRPr>
          </a:p>
        </p:txBody>
      </p:sp>
      <p:sp>
        <p:nvSpPr>
          <p:cNvPr id="149" name="TextShape 2"/>
          <p:cNvSpPr txBox="1"/>
          <p:nvPr/>
        </p:nvSpPr>
        <p:spPr>
          <a:xfrm>
            <a:off x="8150040" y="6391080"/>
            <a:ext cx="450000" cy="364680"/>
          </a:xfrm>
          <a:prstGeom prst="rect">
            <a:avLst/>
          </a:prstGeom>
          <a:noFill/>
          <a:ln>
            <a:noFill/>
          </a:ln>
        </p:spPr>
        <p:txBody>
          <a:bodyPr anchor="ctr"/>
          <a:p>
            <a:pPr algn="r">
              <a:lnSpc>
                <a:spcPct val="100000"/>
              </a:lnSpc>
            </a:pPr>
            <a:fld id="{D51D2F9B-3AAA-4ED7-A3FD-2F3C1B3A1AD2}" type="slidenum">
              <a:rPr b="1" lang="fr-FR" sz="1000" spc="-1" strike="noStrike">
                <a:solidFill>
                  <a:srgbClr val="404040"/>
                </a:solidFill>
                <a:uFill>
                  <a:solidFill>
                    <a:srgbClr val="ffffff"/>
                  </a:solidFill>
                </a:uFill>
                <a:latin typeface="Calibri"/>
              </a:rPr>
              <a:t>&lt;numéro&gt;</a:t>
            </a:fld>
            <a:endParaRPr b="0" lang="fr-FR" sz="1400" spc="-1" strike="noStrike">
              <a:solidFill>
                <a:srgbClr val="000000"/>
              </a:solidFill>
              <a:uFill>
                <a:solidFill>
                  <a:srgbClr val="ffffff"/>
                </a:solidFill>
              </a:uFill>
              <a:latin typeface="Times New Roman"/>
            </a:endParaRPr>
          </a:p>
        </p:txBody>
      </p:sp>
      <p:sp>
        <p:nvSpPr>
          <p:cNvPr id="150" name="TextShape 3"/>
          <p:cNvSpPr txBox="1"/>
          <p:nvPr/>
        </p:nvSpPr>
        <p:spPr>
          <a:xfrm>
            <a:off x="804960" y="1469520"/>
            <a:ext cx="7881480" cy="4397040"/>
          </a:xfrm>
          <a:prstGeom prst="rect">
            <a:avLst/>
          </a:prstGeom>
          <a:noFill/>
          <a:ln>
            <a:noFill/>
          </a:ln>
        </p:spPr>
        <p:txBody>
          <a:bodyPr/>
          <a:p>
            <a:pPr marL="177840" indent="-177480">
              <a:lnSpc>
                <a:spcPct val="100000"/>
              </a:lnSpc>
              <a:buClr>
                <a:srgbClr val="9b008a"/>
              </a:buClr>
              <a:buFont typeface="Arial"/>
              <a:buChar char="■"/>
            </a:pPr>
            <a:r>
              <a:rPr b="0" lang="fr-FR" sz="2000" spc="-1" strike="noStrike">
                <a:solidFill>
                  <a:srgbClr val="000000"/>
                </a:solidFill>
                <a:uFill>
                  <a:solidFill>
                    <a:srgbClr val="ffffff"/>
                  </a:solidFill>
                </a:uFill>
                <a:latin typeface="Calibri"/>
              </a:rPr>
              <a:t> </a:t>
            </a:r>
            <a:r>
              <a:rPr b="0" lang="fr-FR" sz="2000" spc="-1" strike="noStrike">
                <a:solidFill>
                  <a:srgbClr val="000000"/>
                </a:solidFill>
                <a:uFill>
                  <a:solidFill>
                    <a:srgbClr val="ffffff"/>
                  </a:solidFill>
                </a:uFill>
                <a:latin typeface="Calibri"/>
              </a:rPr>
              <a:t>Début septembre 2018 : mise en ligne , sur Éduscol, pour les enseignants d’items des cahiers donnant un exemple de chaque exercice, et la raison de son choix.</a:t>
            </a:r>
            <a:r>
              <a:rPr b="0" lang="fr-FR" sz="2000" spc="-1" strike="noStrike">
                <a:solidFill>
                  <a:srgbClr val="000000"/>
                </a:solidFill>
                <a:uFill>
                  <a:solidFill>
                    <a:srgbClr val="ffffff"/>
                  </a:solidFill>
                </a:uFill>
                <a:latin typeface="Calibri"/>
              </a:rPr>
              <a:t>	</a:t>
            </a:r>
            <a:r>
              <a:rPr b="0" lang="fr-FR" sz="2000" spc="-1" strike="noStrike">
                <a:solidFill>
                  <a:srgbClr val="000000"/>
                </a:solidFill>
                <a:uFill>
                  <a:solidFill>
                    <a:srgbClr val="ffffff"/>
                  </a:solidFill>
                </a:uFill>
                <a:latin typeface="Calibri"/>
              </a:rPr>
              <a:t>	</a:t>
            </a:r>
            <a:endParaRPr b="0" lang="fr-FR" sz="2000" spc="-1" strike="noStrike">
              <a:solidFill>
                <a:srgbClr val="9b008a"/>
              </a:solidFill>
              <a:uFill>
                <a:solidFill>
                  <a:srgbClr val="ffffff"/>
                </a:solidFill>
              </a:uFill>
              <a:latin typeface="Calibri"/>
            </a:endParaRPr>
          </a:p>
          <a:p>
            <a:pPr marL="177840" indent="-177480">
              <a:lnSpc>
                <a:spcPct val="100000"/>
              </a:lnSpc>
              <a:buClr>
                <a:srgbClr val="9b008a"/>
              </a:buClr>
              <a:buFont typeface="Arial"/>
              <a:buChar char="■"/>
            </a:pPr>
            <a:r>
              <a:rPr b="0" lang="fr-FR" sz="2000" spc="-1" strike="noStrike">
                <a:solidFill>
                  <a:srgbClr val="000000"/>
                </a:solidFill>
                <a:uFill>
                  <a:solidFill>
                    <a:srgbClr val="ffffff"/>
                  </a:solidFill>
                </a:uFill>
                <a:latin typeface="Calibri"/>
              </a:rPr>
              <a:t> </a:t>
            </a:r>
            <a:r>
              <a:rPr b="0" lang="fr-FR" sz="2000" spc="-1" strike="noStrike">
                <a:solidFill>
                  <a:srgbClr val="000000"/>
                </a:solidFill>
                <a:uFill>
                  <a:solidFill>
                    <a:srgbClr val="ffffff"/>
                  </a:solidFill>
                </a:uFill>
                <a:latin typeface="Calibri"/>
              </a:rPr>
              <a:t>Début septembre 2018 : mise à disposition des enseignants, sur Éduscol, de quelques exemples de modalités de passation sous forme de vidéos.</a:t>
            </a:r>
            <a:endParaRPr b="0" lang="fr-FR" sz="2000" spc="-1" strike="noStrike">
              <a:solidFill>
                <a:srgbClr val="9b008a"/>
              </a:solidFill>
              <a:uFill>
                <a:solidFill>
                  <a:srgbClr val="ffffff"/>
                </a:solidFill>
              </a:uFill>
              <a:latin typeface="Calibri"/>
            </a:endParaRPr>
          </a:p>
          <a:p>
            <a:pPr>
              <a:lnSpc>
                <a:spcPct val="100000"/>
              </a:lnSpc>
            </a:pPr>
            <a:r>
              <a:rPr b="0" lang="fr-FR" sz="2000" spc="-1" strike="noStrike">
                <a:solidFill>
                  <a:srgbClr val="000000"/>
                </a:solidFill>
                <a:uFill>
                  <a:solidFill>
                    <a:srgbClr val="ffffff"/>
                  </a:solidFill>
                </a:uFill>
                <a:latin typeface="Calibri"/>
              </a:rPr>
              <a:t>	</a:t>
            </a:r>
            <a:r>
              <a:rPr b="0" lang="fr-FR" sz="2000" spc="-1" strike="noStrike">
                <a:solidFill>
                  <a:srgbClr val="000000"/>
                </a:solidFill>
                <a:uFill>
                  <a:solidFill>
                    <a:srgbClr val="ffffff"/>
                  </a:solidFill>
                </a:uFill>
                <a:latin typeface="Calibri"/>
              </a:rPr>
              <a:t>	</a:t>
            </a:r>
            <a:r>
              <a:rPr b="0" lang="fr-FR" sz="2000" spc="-1" strike="noStrike">
                <a:solidFill>
                  <a:srgbClr val="000000"/>
                </a:solidFill>
                <a:uFill>
                  <a:solidFill>
                    <a:srgbClr val="ffffff"/>
                  </a:solidFill>
                </a:uFill>
                <a:latin typeface="Calibri"/>
              </a:rPr>
              <a:t>	</a:t>
            </a:r>
            <a:r>
              <a:rPr b="0" lang="fr-FR" sz="2000" spc="-1" strike="noStrike">
                <a:solidFill>
                  <a:srgbClr val="000000"/>
                </a:solidFill>
                <a:uFill>
                  <a:solidFill>
                    <a:srgbClr val="ffffff"/>
                  </a:solidFill>
                </a:uFill>
                <a:latin typeface="Calibri"/>
              </a:rPr>
              <a:t>	</a:t>
            </a:r>
            <a:r>
              <a:rPr b="0" lang="fr-FR" sz="2000" spc="-1" strike="noStrike">
                <a:solidFill>
                  <a:srgbClr val="000000"/>
                </a:solidFill>
                <a:uFill>
                  <a:solidFill>
                    <a:srgbClr val="ffffff"/>
                  </a:solidFill>
                </a:uFill>
                <a:latin typeface="Calibri"/>
              </a:rPr>
              <a:t>	</a:t>
            </a:r>
            <a:endParaRPr b="0" lang="fr-FR" sz="2000" spc="-1" strike="noStrike">
              <a:solidFill>
                <a:srgbClr val="9b008a"/>
              </a:solidFill>
              <a:uFill>
                <a:solidFill>
                  <a:srgbClr val="ffffff"/>
                </a:solidFill>
              </a:uFill>
              <a:latin typeface="Calibri"/>
            </a:endParaRPr>
          </a:p>
          <a:p>
            <a:pPr marL="177840" indent="-177480">
              <a:lnSpc>
                <a:spcPct val="100000"/>
              </a:lnSpc>
              <a:buClr>
                <a:srgbClr val="9b008a"/>
              </a:buClr>
              <a:buFont typeface="Arial"/>
              <a:buChar char="■"/>
            </a:pPr>
            <a:r>
              <a:rPr b="0" lang="fr-FR" sz="2000" spc="-1" strike="noStrike">
                <a:solidFill>
                  <a:srgbClr val="000000"/>
                </a:solidFill>
                <a:uFill>
                  <a:solidFill>
                    <a:srgbClr val="ffffff"/>
                  </a:solidFill>
                </a:uFill>
                <a:latin typeface="Calibri"/>
              </a:rPr>
              <a:t> </a:t>
            </a:r>
            <a:r>
              <a:rPr b="0" lang="fr-FR" sz="2000" spc="-1" strike="noStrike">
                <a:solidFill>
                  <a:srgbClr val="000000"/>
                </a:solidFill>
                <a:uFill>
                  <a:solidFill>
                    <a:srgbClr val="ffffff"/>
                  </a:solidFill>
                </a:uFill>
                <a:latin typeface="Calibri"/>
              </a:rPr>
              <a:t>Fin août: acheminement des cahiers d’évaluation, selon les organisations académiques.</a:t>
            </a:r>
            <a:endParaRPr b="0" lang="fr-FR" sz="2000" spc="-1" strike="noStrike">
              <a:solidFill>
                <a:srgbClr val="9b008a"/>
              </a:solidFill>
              <a:uFill>
                <a:solidFill>
                  <a:srgbClr val="ffffff"/>
                </a:solidFill>
              </a:uFill>
              <a:latin typeface="Calibri"/>
            </a:endParaRPr>
          </a:p>
          <a:p>
            <a:pPr>
              <a:lnSpc>
                <a:spcPct val="100000"/>
              </a:lnSpc>
            </a:pPr>
            <a:endParaRPr b="0" lang="fr-FR" sz="2000" spc="-1" strike="noStrike">
              <a:solidFill>
                <a:srgbClr val="9b008a"/>
              </a:solidFill>
              <a:uFill>
                <a:solidFill>
                  <a:srgbClr val="ffffff"/>
                </a:solidFill>
              </a:uFill>
              <a:latin typeface="Calibri"/>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TextShape 1"/>
          <p:cNvSpPr txBox="1"/>
          <p:nvPr/>
        </p:nvSpPr>
        <p:spPr>
          <a:xfrm>
            <a:off x="805320" y="0"/>
            <a:ext cx="7881120" cy="1286640"/>
          </a:xfrm>
          <a:prstGeom prst="rect">
            <a:avLst/>
          </a:prstGeom>
          <a:noFill/>
          <a:ln>
            <a:noFill/>
          </a:ln>
        </p:spPr>
        <p:txBody>
          <a:bodyPr anchor="ctr"/>
          <a:p>
            <a:pPr>
              <a:lnSpc>
                <a:spcPct val="100000"/>
              </a:lnSpc>
            </a:pPr>
            <a:r>
              <a:rPr b="0" lang="fr-FR" sz="3000" spc="-1" strike="noStrike" cap="all">
                <a:solidFill>
                  <a:srgbClr val="000000"/>
                </a:solidFill>
                <a:uFill>
                  <a:solidFill>
                    <a:srgbClr val="ffffff"/>
                  </a:solidFill>
                </a:uFill>
                <a:latin typeface="Calibri"/>
              </a:rPr>
              <a:t>La conception des évaluations standardisées</a:t>
            </a:r>
            <a:r>
              <a:rPr b="0" lang="fr-FR" sz="3000" spc="-1" strike="noStrike" cap="all">
                <a:solidFill>
                  <a:srgbClr val="000000"/>
                </a:solidFill>
                <a:uFill>
                  <a:solidFill>
                    <a:srgbClr val="ffffff"/>
                  </a:solidFill>
                </a:uFill>
                <a:latin typeface="Calibri"/>
              </a:rPr>
              <a:t>
</a:t>
            </a:r>
            <a:endParaRPr b="0" lang="fr-FR" sz="1800" spc="-1" strike="noStrike">
              <a:solidFill>
                <a:srgbClr val="000000"/>
              </a:solidFill>
              <a:uFill>
                <a:solidFill>
                  <a:srgbClr val="ffffff"/>
                </a:solidFill>
              </a:uFill>
              <a:latin typeface="Calibri"/>
            </a:endParaRPr>
          </a:p>
        </p:txBody>
      </p:sp>
      <p:sp>
        <p:nvSpPr>
          <p:cNvPr id="152" name="TextShape 2"/>
          <p:cNvSpPr txBox="1"/>
          <p:nvPr/>
        </p:nvSpPr>
        <p:spPr>
          <a:xfrm>
            <a:off x="8150040" y="6391080"/>
            <a:ext cx="450000" cy="364680"/>
          </a:xfrm>
          <a:prstGeom prst="rect">
            <a:avLst/>
          </a:prstGeom>
          <a:noFill/>
          <a:ln>
            <a:noFill/>
          </a:ln>
        </p:spPr>
        <p:txBody>
          <a:bodyPr anchor="ctr"/>
          <a:p>
            <a:pPr algn="r">
              <a:lnSpc>
                <a:spcPct val="100000"/>
              </a:lnSpc>
            </a:pPr>
            <a:fld id="{A52F30C8-3430-4154-AEB0-9E70F65070A5}" type="slidenum">
              <a:rPr b="1" lang="fr-FR" sz="1000" spc="-1" strike="noStrike">
                <a:solidFill>
                  <a:srgbClr val="404040"/>
                </a:solidFill>
                <a:uFill>
                  <a:solidFill>
                    <a:srgbClr val="ffffff"/>
                  </a:solidFill>
                </a:uFill>
                <a:latin typeface="Calibri"/>
              </a:rPr>
              <a:t>&lt;numéro&gt;</a:t>
            </a:fld>
            <a:endParaRPr b="0" lang="fr-FR" sz="1400" spc="-1" strike="noStrike">
              <a:solidFill>
                <a:srgbClr val="000000"/>
              </a:solidFill>
              <a:uFill>
                <a:solidFill>
                  <a:srgbClr val="ffffff"/>
                </a:solidFill>
              </a:uFill>
              <a:latin typeface="Times New Roman"/>
            </a:endParaRPr>
          </a:p>
        </p:txBody>
      </p:sp>
      <p:sp>
        <p:nvSpPr>
          <p:cNvPr id="153" name="TextShape 3"/>
          <p:cNvSpPr txBox="1"/>
          <p:nvPr/>
        </p:nvSpPr>
        <p:spPr>
          <a:xfrm>
            <a:off x="804960" y="1469520"/>
            <a:ext cx="7881480" cy="4397040"/>
          </a:xfrm>
          <a:prstGeom prst="rect">
            <a:avLst/>
          </a:prstGeom>
          <a:noFill/>
          <a:ln>
            <a:noFill/>
          </a:ln>
        </p:spPr>
        <p:txBody>
          <a:bodyPr/>
          <a:p>
            <a:pPr lvl="1" marL="627120" indent="-169560">
              <a:lnSpc>
                <a:spcPct val="100000"/>
              </a:lnSpc>
              <a:buClr>
                <a:srgbClr val="9b008a"/>
              </a:buClr>
              <a:buFont typeface="Arial Italic"/>
              <a:buChar char="■"/>
            </a:pPr>
            <a:r>
              <a:rPr b="0" lang="fr-FR" sz="2000" spc="-1" strike="noStrike">
                <a:solidFill>
                  <a:srgbClr val="000000"/>
                </a:solidFill>
                <a:uFill>
                  <a:solidFill>
                    <a:srgbClr val="ffffff"/>
                  </a:solidFill>
                </a:uFill>
                <a:latin typeface="Calibri"/>
              </a:rPr>
              <a:t> </a:t>
            </a:r>
            <a:r>
              <a:rPr b="0" lang="fr-FR" sz="2000" spc="-1" strike="noStrike">
                <a:solidFill>
                  <a:srgbClr val="000000"/>
                </a:solidFill>
                <a:uFill>
                  <a:solidFill>
                    <a:srgbClr val="ffffff"/>
                  </a:solidFill>
                </a:uFill>
                <a:latin typeface="Calibri"/>
              </a:rPr>
              <a:t>Travail entre le conseil scientifique de l’éducation nationale, la Depp, des équipes de chercheurs , la Dgesco, et l’IGEN</a:t>
            </a:r>
            <a:endParaRPr b="0" lang="fr-FR" sz="1500" spc="-1" strike="noStrike">
              <a:solidFill>
                <a:srgbClr val="000000"/>
              </a:solidFill>
              <a:uFill>
                <a:solidFill>
                  <a:srgbClr val="ffffff"/>
                </a:solidFill>
              </a:uFill>
              <a:latin typeface="Calibri"/>
            </a:endParaRPr>
          </a:p>
          <a:p>
            <a:endParaRPr b="0" lang="fr-FR" sz="2000" spc="-1" strike="noStrike">
              <a:solidFill>
                <a:srgbClr val="9b008a"/>
              </a:solidFill>
              <a:uFill>
                <a:solidFill>
                  <a:srgbClr val="ffffff"/>
                </a:solidFill>
              </a:uFill>
              <a:latin typeface="Calibri"/>
            </a:endParaRPr>
          </a:p>
          <a:p>
            <a:pPr lvl="1" marL="627120" indent="-169560">
              <a:lnSpc>
                <a:spcPct val="100000"/>
              </a:lnSpc>
              <a:buClr>
                <a:srgbClr val="9b008a"/>
              </a:buClr>
              <a:buFont typeface="Arial Italic"/>
              <a:buChar char="■"/>
            </a:pPr>
            <a:r>
              <a:rPr b="0" lang="fr-FR" sz="2000" spc="-1" strike="noStrike">
                <a:solidFill>
                  <a:srgbClr val="000000"/>
                </a:solidFill>
                <a:uFill>
                  <a:solidFill>
                    <a:srgbClr val="ffffff"/>
                  </a:solidFill>
                </a:uFill>
                <a:latin typeface="Calibri"/>
              </a:rPr>
              <a:t> </a:t>
            </a:r>
            <a:r>
              <a:rPr b="0" lang="fr-FR" sz="2000" spc="-1" strike="noStrike">
                <a:solidFill>
                  <a:srgbClr val="000000"/>
                </a:solidFill>
                <a:uFill>
                  <a:solidFill>
                    <a:srgbClr val="ffffff"/>
                  </a:solidFill>
                </a:uFill>
                <a:latin typeface="Calibri"/>
              </a:rPr>
              <a:t>Conception par des groupes experts (enseignants, maîtres formateurs, CPC, IEN) selon les processus DEPP en collaboration avec le conseil scientifique</a:t>
            </a:r>
            <a:endParaRPr b="0" lang="fr-FR" sz="1500" spc="-1" strike="noStrike">
              <a:solidFill>
                <a:srgbClr val="000000"/>
              </a:solidFill>
              <a:uFill>
                <a:solidFill>
                  <a:srgbClr val="ffffff"/>
                </a:solidFill>
              </a:uFill>
              <a:latin typeface="Calibri"/>
            </a:endParaRPr>
          </a:p>
          <a:p>
            <a:endParaRPr b="0" lang="fr-FR" sz="2000" spc="-1" strike="noStrike">
              <a:solidFill>
                <a:srgbClr val="9b008a"/>
              </a:solidFill>
              <a:uFill>
                <a:solidFill>
                  <a:srgbClr val="ffffff"/>
                </a:solidFill>
              </a:uFill>
              <a:latin typeface="Calibri"/>
            </a:endParaRPr>
          </a:p>
          <a:p>
            <a:pPr lvl="1" marL="627120" indent="-169560">
              <a:lnSpc>
                <a:spcPct val="100000"/>
              </a:lnSpc>
              <a:buClr>
                <a:srgbClr val="9b008a"/>
              </a:buClr>
              <a:buFont typeface="Arial Italic"/>
              <a:buChar char="■"/>
            </a:pPr>
            <a:r>
              <a:rPr b="0" lang="fr-FR" sz="2000" spc="-1" strike="noStrike">
                <a:solidFill>
                  <a:srgbClr val="000000"/>
                </a:solidFill>
                <a:uFill>
                  <a:solidFill>
                    <a:srgbClr val="ffffff"/>
                  </a:solidFill>
                </a:uFill>
                <a:latin typeface="Calibri"/>
              </a:rPr>
              <a:t> </a:t>
            </a:r>
            <a:r>
              <a:rPr b="0" lang="fr-FR" sz="2000" spc="-1" strike="noStrike">
                <a:solidFill>
                  <a:srgbClr val="000000"/>
                </a:solidFill>
                <a:uFill>
                  <a:solidFill>
                    <a:srgbClr val="ffffff"/>
                  </a:solidFill>
                </a:uFill>
                <a:latin typeface="Calibri"/>
              </a:rPr>
              <a:t>Expérimentation et standardisation </a:t>
            </a:r>
            <a:endParaRPr b="0" lang="fr-FR" sz="1500" spc="-1" strike="noStrike">
              <a:solidFill>
                <a:srgbClr val="000000"/>
              </a:solidFill>
              <a:uFill>
                <a:solidFill>
                  <a:srgbClr val="ffffff"/>
                </a:solidFill>
              </a:uFill>
              <a:latin typeface="Calibri"/>
            </a:endParaRPr>
          </a:p>
          <a:p>
            <a:r>
              <a:rPr b="0" lang="fr-FR" sz="2000" spc="-1" strike="noStrike">
                <a:solidFill>
                  <a:srgbClr val="000000"/>
                </a:solidFill>
                <a:uFill>
                  <a:solidFill>
                    <a:srgbClr val="ffffff"/>
                  </a:solidFill>
                </a:uFill>
                <a:latin typeface="Calibri"/>
              </a:rPr>
              <a:t> </a:t>
            </a:r>
            <a:endParaRPr b="0" lang="fr-FR" sz="2000" spc="-1" strike="noStrike">
              <a:solidFill>
                <a:srgbClr val="9b008a"/>
              </a:solidFill>
              <a:uFill>
                <a:solidFill>
                  <a:srgbClr val="ffffff"/>
                </a:solidFill>
              </a:uFill>
              <a:latin typeface="Calibri"/>
            </a:endParaRPr>
          </a:p>
          <a:p>
            <a:pPr lvl="1" marL="627120" indent="-169560">
              <a:lnSpc>
                <a:spcPct val="100000"/>
              </a:lnSpc>
              <a:buClr>
                <a:srgbClr val="9b008a"/>
              </a:buClr>
              <a:buFont typeface="Arial Italic"/>
              <a:buChar char="■"/>
            </a:pPr>
            <a:r>
              <a:rPr b="0" lang="fr-FR" sz="2000" spc="-1" strike="noStrike">
                <a:solidFill>
                  <a:srgbClr val="000000"/>
                </a:solidFill>
                <a:uFill>
                  <a:solidFill>
                    <a:srgbClr val="ffffff"/>
                  </a:solidFill>
                </a:uFill>
                <a:latin typeface="Calibri"/>
              </a:rPr>
              <a:t> </a:t>
            </a:r>
            <a:r>
              <a:rPr b="0" lang="fr-FR" sz="2000" spc="-1" strike="noStrike">
                <a:solidFill>
                  <a:srgbClr val="000000"/>
                </a:solidFill>
                <a:uFill>
                  <a:solidFill>
                    <a:srgbClr val="ffffff"/>
                  </a:solidFill>
                </a:uFill>
                <a:latin typeface="Calibri"/>
              </a:rPr>
              <a:t>Retour des enseignants expérimentateurs </a:t>
            </a:r>
            <a:endParaRPr b="0" lang="fr-FR" sz="1500" spc="-1" strike="noStrike">
              <a:solidFill>
                <a:srgbClr val="000000"/>
              </a:solidFill>
              <a:uFill>
                <a:solidFill>
                  <a:srgbClr val="ffffff"/>
                </a:solidFill>
              </a:uFill>
              <a:latin typeface="Calibri"/>
            </a:endParaRPr>
          </a:p>
          <a:p>
            <a:endParaRPr b="0" lang="fr-FR" sz="2000" spc="-1" strike="noStrike">
              <a:solidFill>
                <a:srgbClr val="9b008a"/>
              </a:solidFill>
              <a:uFill>
                <a:solidFill>
                  <a:srgbClr val="ffffff"/>
                </a:solidFill>
              </a:uFill>
              <a:latin typeface="Calibri"/>
            </a:endParaRPr>
          </a:p>
          <a:p>
            <a:endParaRPr b="0" lang="fr-FR" sz="2000" spc="-1" strike="noStrike">
              <a:solidFill>
                <a:srgbClr val="9b008a"/>
              </a:solidFill>
              <a:uFill>
                <a:solidFill>
                  <a:srgbClr val="ffffff"/>
                </a:solidFill>
              </a:uFill>
              <a:latin typeface="Calibri"/>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TextShape 1"/>
          <p:cNvSpPr txBox="1"/>
          <p:nvPr/>
        </p:nvSpPr>
        <p:spPr>
          <a:xfrm>
            <a:off x="805320" y="0"/>
            <a:ext cx="7881120" cy="1286640"/>
          </a:xfrm>
          <a:prstGeom prst="rect">
            <a:avLst/>
          </a:prstGeom>
          <a:noFill/>
          <a:ln>
            <a:noFill/>
          </a:ln>
        </p:spPr>
        <p:txBody>
          <a:bodyPr anchor="ctr"/>
          <a:p>
            <a:pPr>
              <a:lnSpc>
                <a:spcPct val="100000"/>
              </a:lnSpc>
            </a:pPr>
            <a:r>
              <a:rPr b="1" lang="fr-FR" sz="2400" spc="-1" strike="noStrike" cap="all">
                <a:solidFill>
                  <a:srgbClr val="9b008a"/>
                </a:solidFill>
                <a:uFill>
                  <a:solidFill>
                    <a:srgbClr val="ffffff"/>
                  </a:solidFill>
                </a:uFill>
                <a:latin typeface="Calibri"/>
              </a:rPr>
              <a:t>REPERES CP</a:t>
            </a:r>
            <a:r>
              <a:rPr b="1" lang="fr-FR" sz="2400" spc="-1" strike="noStrike" cap="all">
                <a:solidFill>
                  <a:srgbClr val="9b008a"/>
                </a:solidFill>
                <a:uFill>
                  <a:solidFill>
                    <a:srgbClr val="ffffff"/>
                  </a:solidFill>
                </a:uFill>
                <a:latin typeface="Calibri"/>
              </a:rPr>
              <a:t>
</a:t>
            </a:r>
            <a:r>
              <a:rPr b="0" lang="fr-FR" sz="2400" spc="-1" strike="noStrike" cap="all">
                <a:solidFill>
                  <a:srgbClr val="404040"/>
                </a:solidFill>
                <a:uFill>
                  <a:solidFill>
                    <a:srgbClr val="ffffff"/>
                  </a:solidFill>
                </a:uFill>
                <a:latin typeface="Calibri"/>
              </a:rPr>
              <a:t>Contenus en français</a:t>
            </a:r>
            <a:endParaRPr b="0" lang="fr-FR" sz="1800" spc="-1" strike="noStrike">
              <a:solidFill>
                <a:srgbClr val="000000"/>
              </a:solidFill>
              <a:uFill>
                <a:solidFill>
                  <a:srgbClr val="ffffff"/>
                </a:solidFill>
              </a:uFill>
              <a:latin typeface="Calibri"/>
            </a:endParaRPr>
          </a:p>
        </p:txBody>
      </p:sp>
      <p:sp>
        <p:nvSpPr>
          <p:cNvPr id="155" name="CustomShape 2"/>
          <p:cNvSpPr/>
          <p:nvPr/>
        </p:nvSpPr>
        <p:spPr>
          <a:xfrm>
            <a:off x="8150040" y="6391080"/>
            <a:ext cx="631800" cy="364680"/>
          </a:xfrm>
          <a:prstGeom prst="rect">
            <a:avLst/>
          </a:prstGeom>
          <a:noFill/>
          <a:ln>
            <a:noFill/>
          </a:ln>
        </p:spPr>
        <p:style>
          <a:lnRef idx="0"/>
          <a:fillRef idx="0"/>
          <a:effectRef idx="0"/>
          <a:fontRef idx="minor"/>
        </p:style>
      </p:sp>
      <p:sp>
        <p:nvSpPr>
          <p:cNvPr id="156" name="CustomShape 3"/>
          <p:cNvSpPr/>
          <p:nvPr/>
        </p:nvSpPr>
        <p:spPr>
          <a:xfrm>
            <a:off x="410400" y="1436760"/>
            <a:ext cx="8510760" cy="3444480"/>
          </a:xfrm>
          <a:prstGeom prst="rect">
            <a:avLst/>
          </a:prstGeom>
          <a:noFill/>
          <a:ln>
            <a:noFill/>
          </a:ln>
        </p:spPr>
        <p:style>
          <a:lnRef idx="0"/>
          <a:fillRef idx="0"/>
          <a:effectRef idx="0"/>
          <a:fontRef idx="minor"/>
        </p:style>
        <p:txBody>
          <a:bodyPr lIns="90000" rIns="90000" tIns="45000" bIns="45000"/>
          <a:p>
            <a:pPr>
              <a:lnSpc>
                <a:spcPct val="100000"/>
              </a:lnSpc>
            </a:pPr>
            <a:r>
              <a:rPr b="0" lang="fr-FR" sz="2000" spc="-1" strike="noStrike">
                <a:solidFill>
                  <a:srgbClr val="000000"/>
                </a:solidFill>
                <a:uFill>
                  <a:solidFill>
                    <a:srgbClr val="ffffff"/>
                  </a:solidFill>
                </a:uFill>
                <a:latin typeface="Calibri"/>
              </a:rPr>
              <a:t>En français :</a:t>
            </a:r>
            <a:endParaRPr b="0" lang="fr-FR" sz="1800" spc="-1" strike="noStrike">
              <a:solidFill>
                <a:srgbClr val="000000"/>
              </a:solidFill>
              <a:uFill>
                <a:solidFill>
                  <a:srgbClr val="ffffff"/>
                </a:solidFill>
              </a:uFill>
              <a:latin typeface="Arial"/>
            </a:endParaRPr>
          </a:p>
          <a:p>
            <a:pPr marL="343080" indent="-342720">
              <a:lnSpc>
                <a:spcPct val="100000"/>
              </a:lnSpc>
              <a:buClr>
                <a:srgbClr val="000000"/>
              </a:buClr>
              <a:buFont typeface="Wingdings" charset="2"/>
              <a:buChar char=""/>
            </a:pPr>
            <a:r>
              <a:rPr b="0" lang="fr-FR" sz="2000" spc="-1" strike="noStrike">
                <a:solidFill>
                  <a:srgbClr val="000000"/>
                </a:solidFill>
                <a:uFill>
                  <a:solidFill>
                    <a:srgbClr val="ffffff"/>
                  </a:solidFill>
                </a:uFill>
                <a:latin typeface="Calibri"/>
              </a:rPr>
              <a:t>Programmes scolaires du cycle 1</a:t>
            </a:r>
            <a:endParaRPr b="0" lang="fr-FR" sz="1800" spc="-1" strike="noStrike">
              <a:solidFill>
                <a:srgbClr val="000000"/>
              </a:solidFill>
              <a:uFill>
                <a:solidFill>
                  <a:srgbClr val="ffffff"/>
                </a:solidFill>
              </a:uFill>
              <a:latin typeface="Arial"/>
            </a:endParaRPr>
          </a:p>
          <a:p>
            <a:pPr marL="343080" indent="-342720">
              <a:lnSpc>
                <a:spcPct val="100000"/>
              </a:lnSpc>
              <a:buClr>
                <a:srgbClr val="000000"/>
              </a:buClr>
              <a:buFont typeface="Wingdings" charset="2"/>
              <a:buChar char=""/>
            </a:pPr>
            <a:r>
              <a:rPr b="0" lang="fr-FR" sz="2000" spc="-1" strike="noStrike">
                <a:solidFill>
                  <a:srgbClr val="000000"/>
                </a:solidFill>
                <a:uFill>
                  <a:solidFill>
                    <a:srgbClr val="ffffff"/>
                  </a:solidFill>
                </a:uFill>
                <a:latin typeface="Calibri"/>
              </a:rPr>
              <a:t>14 types d’exercices en passation collective</a:t>
            </a:r>
            <a:endParaRPr b="0" lang="fr-FR" sz="1800" spc="-1" strike="noStrike">
              <a:solidFill>
                <a:srgbClr val="000000"/>
              </a:solidFill>
              <a:uFill>
                <a:solidFill>
                  <a:srgbClr val="ffffff"/>
                </a:solidFill>
              </a:uFill>
              <a:latin typeface="Arial"/>
            </a:endParaRPr>
          </a:p>
          <a:p>
            <a:pPr marL="343080" indent="-342720">
              <a:lnSpc>
                <a:spcPct val="100000"/>
              </a:lnSpc>
              <a:buClr>
                <a:srgbClr val="000000"/>
              </a:buClr>
              <a:buFont typeface="Wingdings" charset="2"/>
              <a:buChar char=""/>
            </a:pPr>
            <a:r>
              <a:rPr b="0" lang="fr-FR" sz="2000" spc="-1" strike="noStrike">
                <a:solidFill>
                  <a:srgbClr val="000000"/>
                </a:solidFill>
                <a:uFill>
                  <a:solidFill>
                    <a:srgbClr val="ffffff"/>
                  </a:solidFill>
                </a:uFill>
                <a:latin typeface="Calibri"/>
              </a:rPr>
              <a:t>2 cahiers différents</a:t>
            </a:r>
            <a:endParaRPr b="0" lang="fr-FR" sz="1800" spc="-1" strike="noStrike">
              <a:solidFill>
                <a:srgbClr val="000000"/>
              </a:solidFill>
              <a:uFill>
                <a:solidFill>
                  <a:srgbClr val="ffffff"/>
                </a:solidFill>
              </a:uFill>
              <a:latin typeface="Arial"/>
            </a:endParaRPr>
          </a:p>
          <a:p>
            <a:pPr marL="343080" indent="-342720">
              <a:lnSpc>
                <a:spcPct val="100000"/>
              </a:lnSpc>
              <a:buClr>
                <a:srgbClr val="000000"/>
              </a:buClr>
              <a:buFont typeface="Wingdings" charset="2"/>
              <a:buChar char=""/>
            </a:pPr>
            <a:r>
              <a:rPr b="0" lang="fr-FR" sz="2000" spc="-1" strike="noStrike">
                <a:solidFill>
                  <a:srgbClr val="000000"/>
                </a:solidFill>
                <a:uFill>
                  <a:solidFill>
                    <a:srgbClr val="ffffff"/>
                  </a:solidFill>
                </a:uFill>
                <a:latin typeface="Calibri"/>
              </a:rPr>
              <a:t>4 des attendus des programmes </a:t>
            </a:r>
            <a:endParaRPr b="0" lang="fr-FR" sz="1800" spc="-1" strike="noStrike">
              <a:solidFill>
                <a:srgbClr val="000000"/>
              </a:solidFill>
              <a:uFill>
                <a:solidFill>
                  <a:srgbClr val="ffffff"/>
                </a:solidFill>
              </a:uFill>
              <a:latin typeface="Arial"/>
            </a:endParaRPr>
          </a:p>
          <a:p>
            <a:pPr lvl="1" marL="914400" indent="-456840">
              <a:lnSpc>
                <a:spcPct val="100000"/>
              </a:lnSpc>
              <a:buClr>
                <a:srgbClr val="000000"/>
              </a:buClr>
              <a:buFont typeface="Wingdings" charset="2"/>
              <a:buChar char=""/>
            </a:pPr>
            <a:r>
              <a:rPr b="0" lang="fr-FR" sz="2000" spc="-1" strike="noStrike">
                <a:solidFill>
                  <a:srgbClr val="000000"/>
                </a:solidFill>
                <a:uFill>
                  <a:solidFill>
                    <a:srgbClr val="ffffff"/>
                  </a:solidFill>
                </a:uFill>
                <a:latin typeface="Calibri"/>
              </a:rPr>
              <a:t>Comprendre des textes sans autre aide que le langage entendu</a:t>
            </a:r>
            <a:endParaRPr b="0" lang="fr-FR" sz="1800" spc="-1" strike="noStrike">
              <a:solidFill>
                <a:srgbClr val="000000"/>
              </a:solidFill>
              <a:uFill>
                <a:solidFill>
                  <a:srgbClr val="ffffff"/>
                </a:solidFill>
              </a:uFill>
              <a:latin typeface="Arial"/>
            </a:endParaRPr>
          </a:p>
          <a:p>
            <a:pPr lvl="1" marL="914400" indent="-456840">
              <a:lnSpc>
                <a:spcPct val="100000"/>
              </a:lnSpc>
              <a:buClr>
                <a:srgbClr val="000000"/>
              </a:buClr>
              <a:buFont typeface="Wingdings" charset="2"/>
              <a:buChar char=""/>
            </a:pPr>
            <a:r>
              <a:rPr b="0" lang="fr-FR" sz="2000" spc="-1" strike="noStrike">
                <a:solidFill>
                  <a:srgbClr val="000000"/>
                </a:solidFill>
                <a:uFill>
                  <a:solidFill>
                    <a:srgbClr val="ffffff"/>
                  </a:solidFill>
                </a:uFill>
                <a:latin typeface="Calibri"/>
              </a:rPr>
              <a:t>Manipuler des syllabes</a:t>
            </a:r>
            <a:endParaRPr b="0" lang="fr-FR" sz="1800" spc="-1" strike="noStrike">
              <a:solidFill>
                <a:srgbClr val="000000"/>
              </a:solidFill>
              <a:uFill>
                <a:solidFill>
                  <a:srgbClr val="ffffff"/>
                </a:solidFill>
              </a:uFill>
              <a:latin typeface="Arial"/>
            </a:endParaRPr>
          </a:p>
          <a:p>
            <a:pPr lvl="1" marL="914400" indent="-456840">
              <a:lnSpc>
                <a:spcPct val="100000"/>
              </a:lnSpc>
              <a:buClr>
                <a:srgbClr val="000000"/>
              </a:buClr>
              <a:buFont typeface="Wingdings" charset="2"/>
              <a:buChar char=""/>
            </a:pPr>
            <a:r>
              <a:rPr b="0" lang="fr-FR" sz="2000" spc="-1" strike="noStrike">
                <a:solidFill>
                  <a:srgbClr val="000000"/>
                </a:solidFill>
                <a:uFill>
                  <a:solidFill>
                    <a:srgbClr val="ffffff"/>
                  </a:solidFill>
                </a:uFill>
                <a:latin typeface="Calibri"/>
              </a:rPr>
              <a:t>Discriminer des sons</a:t>
            </a:r>
            <a:endParaRPr b="0" lang="fr-FR" sz="1800" spc="-1" strike="noStrike">
              <a:solidFill>
                <a:srgbClr val="000000"/>
              </a:solidFill>
              <a:uFill>
                <a:solidFill>
                  <a:srgbClr val="ffffff"/>
                </a:solidFill>
              </a:uFill>
              <a:latin typeface="Arial"/>
            </a:endParaRPr>
          </a:p>
          <a:p>
            <a:pPr lvl="1" marL="914400" indent="-456840">
              <a:lnSpc>
                <a:spcPct val="100000"/>
              </a:lnSpc>
              <a:buClr>
                <a:srgbClr val="000000"/>
              </a:buClr>
              <a:buFont typeface="Wingdings" charset="2"/>
              <a:buChar char=""/>
            </a:pPr>
            <a:r>
              <a:rPr b="0" lang="fr-FR" sz="2000" spc="-1" strike="noStrike">
                <a:solidFill>
                  <a:srgbClr val="000000"/>
                </a:solidFill>
                <a:uFill>
                  <a:solidFill>
                    <a:srgbClr val="ffffff"/>
                  </a:solidFill>
                </a:uFill>
                <a:latin typeface="Calibri"/>
              </a:rPr>
              <a:t>Reconnaître les lettres de l’alphabet et connaître les correspondances entre les 3 manières de les écrire</a:t>
            </a:r>
            <a:endParaRPr b="0" lang="fr-FR" sz="1800" spc="-1" strike="noStrike">
              <a:solidFill>
                <a:srgbClr val="000000"/>
              </a:solidFill>
              <a:uFill>
                <a:solidFill>
                  <a:srgbClr val="ffffff"/>
                </a:solidFill>
              </a:uFill>
              <a:latin typeface="Arial"/>
            </a:endParaRPr>
          </a:p>
          <a:p>
            <a:pPr>
              <a:lnSpc>
                <a:spcPct val="100000"/>
              </a:lnSpc>
            </a:pPr>
            <a:endParaRPr b="0" lang="fr-FR" sz="1800" spc="-1" strike="noStrike">
              <a:solidFill>
                <a:srgbClr val="000000"/>
              </a:solidFill>
              <a:uFill>
                <a:solidFill>
                  <a:srgbClr val="ffffff"/>
                </a:solidFill>
              </a:uFill>
              <a:latin typeface="Arial"/>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TextShape 1"/>
          <p:cNvSpPr txBox="1"/>
          <p:nvPr/>
        </p:nvSpPr>
        <p:spPr>
          <a:xfrm>
            <a:off x="805320" y="0"/>
            <a:ext cx="7881120" cy="1286640"/>
          </a:xfrm>
          <a:prstGeom prst="rect">
            <a:avLst/>
          </a:prstGeom>
          <a:noFill/>
          <a:ln>
            <a:noFill/>
          </a:ln>
        </p:spPr>
        <p:txBody>
          <a:bodyPr anchor="ctr"/>
          <a:p>
            <a:pPr>
              <a:lnSpc>
                <a:spcPct val="100000"/>
              </a:lnSpc>
            </a:pPr>
            <a:r>
              <a:rPr b="1" lang="fr-FR" sz="2400" spc="-1" strike="noStrike" cap="all">
                <a:solidFill>
                  <a:srgbClr val="9b008a"/>
                </a:solidFill>
                <a:uFill>
                  <a:solidFill>
                    <a:srgbClr val="ffffff"/>
                  </a:solidFill>
                </a:uFill>
                <a:latin typeface="Calibri"/>
              </a:rPr>
              <a:t>REPERES Cp</a:t>
            </a:r>
            <a:r>
              <a:rPr b="1" lang="fr-FR" sz="2400" spc="-1" strike="noStrike" cap="all">
                <a:solidFill>
                  <a:srgbClr val="9b008a"/>
                </a:solidFill>
                <a:uFill>
                  <a:solidFill>
                    <a:srgbClr val="ffffff"/>
                  </a:solidFill>
                </a:uFill>
                <a:latin typeface="Calibri"/>
              </a:rPr>
              <a:t>
</a:t>
            </a:r>
            <a:r>
              <a:rPr b="0" lang="fr-FR" sz="2400" spc="-1" strike="noStrike" cap="all">
                <a:solidFill>
                  <a:srgbClr val="404040"/>
                </a:solidFill>
                <a:uFill>
                  <a:solidFill>
                    <a:srgbClr val="ffffff"/>
                  </a:solidFill>
                </a:uFill>
                <a:latin typeface="Calibri"/>
              </a:rPr>
              <a:t>Contenus en mathématiques</a:t>
            </a:r>
            <a:endParaRPr b="0" lang="fr-FR" sz="1800" spc="-1" strike="noStrike">
              <a:solidFill>
                <a:srgbClr val="000000"/>
              </a:solidFill>
              <a:uFill>
                <a:solidFill>
                  <a:srgbClr val="ffffff"/>
                </a:solidFill>
              </a:uFill>
              <a:latin typeface="Calibri"/>
            </a:endParaRPr>
          </a:p>
        </p:txBody>
      </p:sp>
      <p:sp>
        <p:nvSpPr>
          <p:cNvPr id="158" name="CustomShape 2"/>
          <p:cNvSpPr/>
          <p:nvPr/>
        </p:nvSpPr>
        <p:spPr>
          <a:xfrm>
            <a:off x="8150040" y="6391080"/>
            <a:ext cx="631800" cy="364680"/>
          </a:xfrm>
          <a:prstGeom prst="rect">
            <a:avLst/>
          </a:prstGeom>
          <a:noFill/>
          <a:ln>
            <a:noFill/>
          </a:ln>
        </p:spPr>
        <p:style>
          <a:lnRef idx="0"/>
          <a:fillRef idx="0"/>
          <a:effectRef idx="0"/>
          <a:fontRef idx="minor"/>
        </p:style>
      </p:sp>
      <p:sp>
        <p:nvSpPr>
          <p:cNvPr id="159" name="CustomShape 3"/>
          <p:cNvSpPr/>
          <p:nvPr/>
        </p:nvSpPr>
        <p:spPr>
          <a:xfrm>
            <a:off x="410400" y="1436760"/>
            <a:ext cx="8510760" cy="3444480"/>
          </a:xfrm>
          <a:prstGeom prst="rect">
            <a:avLst/>
          </a:prstGeom>
          <a:noFill/>
          <a:ln>
            <a:noFill/>
          </a:ln>
        </p:spPr>
        <p:style>
          <a:lnRef idx="0"/>
          <a:fillRef idx="0"/>
          <a:effectRef idx="0"/>
          <a:fontRef idx="minor"/>
        </p:style>
        <p:txBody>
          <a:bodyPr lIns="90000" rIns="90000" tIns="45000" bIns="45000"/>
          <a:p>
            <a:pPr marL="343080" indent="-342720">
              <a:lnSpc>
                <a:spcPct val="100000"/>
              </a:lnSpc>
              <a:buClr>
                <a:srgbClr val="000000"/>
              </a:buClr>
              <a:buFont typeface="Wingdings" charset="2"/>
              <a:buChar char=""/>
            </a:pPr>
            <a:r>
              <a:rPr b="0" lang="fr-FR" sz="2000" spc="-1" strike="noStrike">
                <a:solidFill>
                  <a:srgbClr val="000000"/>
                </a:solidFill>
                <a:uFill>
                  <a:solidFill>
                    <a:srgbClr val="ffffff"/>
                  </a:solidFill>
                </a:uFill>
                <a:latin typeface="Calibri"/>
              </a:rPr>
              <a:t>Programmes scolaires du cycle 1</a:t>
            </a:r>
            <a:endParaRPr b="0" lang="fr-FR" sz="1800" spc="-1" strike="noStrike">
              <a:solidFill>
                <a:srgbClr val="000000"/>
              </a:solidFill>
              <a:uFill>
                <a:solidFill>
                  <a:srgbClr val="ffffff"/>
                </a:solidFill>
              </a:uFill>
              <a:latin typeface="Arial"/>
            </a:endParaRPr>
          </a:p>
          <a:p>
            <a:pPr marL="343080" indent="-342720">
              <a:lnSpc>
                <a:spcPct val="100000"/>
              </a:lnSpc>
              <a:buClr>
                <a:srgbClr val="000000"/>
              </a:buClr>
              <a:buFont typeface="Wingdings" charset="2"/>
              <a:buChar char=""/>
            </a:pPr>
            <a:r>
              <a:rPr b="0" lang="fr-FR" sz="2000" spc="-1" strike="noStrike">
                <a:solidFill>
                  <a:srgbClr val="000000"/>
                </a:solidFill>
                <a:uFill>
                  <a:solidFill>
                    <a:srgbClr val="ffffff"/>
                  </a:solidFill>
                </a:uFill>
                <a:latin typeface="Calibri"/>
              </a:rPr>
              <a:t>6 types d’exercices : en passation collective </a:t>
            </a:r>
            <a:endParaRPr b="0" lang="fr-FR" sz="1800" spc="-1" strike="noStrike">
              <a:solidFill>
                <a:srgbClr val="000000"/>
              </a:solidFill>
              <a:uFill>
                <a:solidFill>
                  <a:srgbClr val="ffffff"/>
                </a:solidFill>
              </a:uFill>
              <a:latin typeface="Arial"/>
            </a:endParaRPr>
          </a:p>
          <a:p>
            <a:pPr marL="343080" indent="-342720">
              <a:lnSpc>
                <a:spcPct val="100000"/>
              </a:lnSpc>
              <a:buClr>
                <a:srgbClr val="000000"/>
              </a:buClr>
              <a:buFont typeface="Wingdings" charset="2"/>
              <a:buChar char=""/>
            </a:pPr>
            <a:r>
              <a:rPr b="0" lang="fr-FR" sz="2000" spc="-1" strike="noStrike">
                <a:solidFill>
                  <a:srgbClr val="000000"/>
                </a:solidFill>
                <a:uFill>
                  <a:solidFill>
                    <a:srgbClr val="ffffff"/>
                  </a:solidFill>
                </a:uFill>
                <a:latin typeface="Calibri"/>
              </a:rPr>
              <a:t>1 cahier </a:t>
            </a:r>
            <a:endParaRPr b="0" lang="fr-FR" sz="1800" spc="-1" strike="noStrike">
              <a:solidFill>
                <a:srgbClr val="000000"/>
              </a:solidFill>
              <a:uFill>
                <a:solidFill>
                  <a:srgbClr val="ffffff"/>
                </a:solidFill>
              </a:uFill>
              <a:latin typeface="Arial"/>
            </a:endParaRPr>
          </a:p>
          <a:p>
            <a:pPr marL="343080" indent="-342720">
              <a:lnSpc>
                <a:spcPct val="100000"/>
              </a:lnSpc>
              <a:buClr>
                <a:srgbClr val="000000"/>
              </a:buClr>
              <a:buFont typeface="Wingdings" charset="2"/>
              <a:buChar char=""/>
            </a:pPr>
            <a:r>
              <a:rPr b="0" lang="fr-FR" sz="2000" spc="-1" strike="noStrike">
                <a:solidFill>
                  <a:srgbClr val="000000"/>
                </a:solidFill>
                <a:uFill>
                  <a:solidFill>
                    <a:srgbClr val="ffffff"/>
                  </a:solidFill>
                </a:uFill>
                <a:latin typeface="Calibri"/>
              </a:rPr>
              <a:t>2 des attendus des programmes</a:t>
            </a:r>
            <a:endParaRPr b="0" lang="fr-FR" sz="1800" spc="-1" strike="noStrike">
              <a:solidFill>
                <a:srgbClr val="000000"/>
              </a:solidFill>
              <a:uFill>
                <a:solidFill>
                  <a:srgbClr val="ffffff"/>
                </a:solidFill>
              </a:uFill>
              <a:latin typeface="Arial"/>
            </a:endParaRPr>
          </a:p>
          <a:p>
            <a:pPr lvl="1" marL="914400" indent="-456840">
              <a:lnSpc>
                <a:spcPct val="100000"/>
              </a:lnSpc>
              <a:buClr>
                <a:srgbClr val="000000"/>
              </a:buClr>
              <a:buFont typeface="Wingdings" charset="2"/>
              <a:buChar char=""/>
            </a:pPr>
            <a:r>
              <a:rPr b="0" lang="fr-FR" sz="2000" spc="-1" strike="noStrike">
                <a:solidFill>
                  <a:srgbClr val="000000"/>
                </a:solidFill>
                <a:uFill>
                  <a:solidFill>
                    <a:srgbClr val="ffffff"/>
                  </a:solidFill>
                </a:uFill>
                <a:latin typeface="Calibri"/>
              </a:rPr>
              <a:t>Utiliser les nombres (évaluer et comparer, réaliser une collection, utiliser le nombre pour exprimer la position d’un objet, mobiliser des symboles analogiques …)</a:t>
            </a:r>
            <a:endParaRPr b="0" lang="fr-FR" sz="1800" spc="-1" strike="noStrike">
              <a:solidFill>
                <a:srgbClr val="000000"/>
              </a:solidFill>
              <a:uFill>
                <a:solidFill>
                  <a:srgbClr val="ffffff"/>
                </a:solidFill>
              </a:uFill>
              <a:latin typeface="Arial"/>
            </a:endParaRPr>
          </a:p>
          <a:p>
            <a:pPr lvl="1" marL="914400" indent="-456840">
              <a:lnSpc>
                <a:spcPct val="100000"/>
              </a:lnSpc>
              <a:buClr>
                <a:srgbClr val="000000"/>
              </a:buClr>
              <a:buFont typeface="Wingdings" charset="2"/>
              <a:buChar char=""/>
            </a:pPr>
            <a:r>
              <a:rPr b="0" lang="fr-FR" sz="2000" spc="-1" strike="noStrike">
                <a:solidFill>
                  <a:srgbClr val="000000"/>
                </a:solidFill>
                <a:uFill>
                  <a:solidFill>
                    <a:srgbClr val="ffffff"/>
                  </a:solidFill>
                </a:uFill>
                <a:latin typeface="Calibri"/>
              </a:rPr>
              <a:t>Étudier les nombres (lire, écrire en chiffres, quantifier des collections, composer et décomposer, dire combien il faut enlever ou ajouter pour obtenir des quantités, …)</a:t>
            </a:r>
            <a:endParaRPr b="0" lang="fr-FR" sz="1800" spc="-1" strike="noStrike">
              <a:solidFill>
                <a:srgbClr val="000000"/>
              </a:solidFill>
              <a:uFill>
                <a:solidFill>
                  <a:srgbClr val="ffffff"/>
                </a:solidFill>
              </a:uFill>
              <a:latin typeface="Arial"/>
            </a:endParaRPr>
          </a:p>
          <a:p>
            <a:pPr marL="457200">
              <a:lnSpc>
                <a:spcPct val="100000"/>
              </a:lnSpc>
            </a:pPr>
            <a:endParaRPr b="0" lang="fr-FR" sz="1800" spc="-1" strike="noStrike">
              <a:solidFill>
                <a:srgbClr val="000000"/>
              </a:solidFill>
              <a:uFill>
                <a:solidFill>
                  <a:srgbClr val="ffffff"/>
                </a:solidFill>
              </a:uFill>
              <a:latin typeface="Arial"/>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2027</TotalTime>
  <Application>LibreOffice/5.1.5.2$Windows_x86 LibreOffice_project/7a864d8825610a8c07cfc3bc01dd4fce6a9447e5</Application>
  <Words>741</Words>
  <Paragraphs>136</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2015-02-04T10:43:31Z</dcterms:created>
  <dc:creator>Administrateur MEN</dc:creator>
  <dc:description/>
  <dc:language>fr-FR</dc:language>
  <cp:lastModifiedBy>Cheherazade DAOUNI</cp:lastModifiedBy>
  <cp:lastPrinted>2018-08-24T15:37:38Z</cp:lastPrinted>
  <dcterms:modified xsi:type="dcterms:W3CDTF">2018-08-24T16:11:38Z</dcterms:modified>
  <cp:revision>220</cp:revision>
  <dc:subject/>
  <dc:title>Présentation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ContentTypeId">
    <vt:lpwstr>0x010100AA711CBDF24E87429AD9C0273156F54A</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4</vt:i4>
  </property>
  <property fmtid="{D5CDD505-2E9C-101B-9397-08002B2CF9AE}" pid="9" name="PresentationFormat">
    <vt:lpwstr>Affichage à l'écran (4:3)</vt:lpwstr>
  </property>
  <property fmtid="{D5CDD505-2E9C-101B-9397-08002B2CF9AE}" pid="10" name="ScaleCrop">
    <vt:bool>0</vt:bool>
  </property>
  <property fmtid="{D5CDD505-2E9C-101B-9397-08002B2CF9AE}" pid="11" name="ShareDoc">
    <vt:bool>0</vt:bool>
  </property>
  <property fmtid="{D5CDD505-2E9C-101B-9397-08002B2CF9AE}" pid="12" name="Slides">
    <vt:i4>14</vt:i4>
  </property>
</Properties>
</file>